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4"/>
    <p:sldMasterId id="2147483876" r:id="rId5"/>
    <p:sldMasterId id="2147483890" r:id="rId6"/>
    <p:sldMasterId id="2147483903" r:id="rId7"/>
  </p:sldMasterIdLst>
  <p:notesMasterIdLst>
    <p:notesMasterId r:id="rId19"/>
  </p:notesMasterIdLst>
  <p:handoutMasterIdLst>
    <p:handoutMasterId r:id="rId20"/>
  </p:handoutMasterIdLst>
  <p:sldIdLst>
    <p:sldId id="367" r:id="rId8"/>
    <p:sldId id="355" r:id="rId9"/>
    <p:sldId id="368" r:id="rId10"/>
    <p:sldId id="357" r:id="rId11"/>
    <p:sldId id="381" r:id="rId12"/>
    <p:sldId id="384" r:id="rId13"/>
    <p:sldId id="359" r:id="rId14"/>
    <p:sldId id="385" r:id="rId15"/>
    <p:sldId id="379" r:id="rId16"/>
    <p:sldId id="388" r:id="rId17"/>
    <p:sldId id="389" r:id="rId18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8" userDrawn="1">
          <p15:clr>
            <a:srgbClr val="A4A3A4"/>
          </p15:clr>
        </p15:guide>
        <p15:guide id="2" orient="horz" pos="448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orient="horz" pos="308">
          <p15:clr>
            <a:srgbClr val="A4A3A4"/>
          </p15:clr>
        </p15:guide>
        <p15:guide id="5" orient="horz" pos="3178">
          <p15:clr>
            <a:srgbClr val="A4A3A4"/>
          </p15:clr>
        </p15:guide>
        <p15:guide id="6" orient="horz" pos="1908" userDrawn="1">
          <p15:clr>
            <a:srgbClr val="A4A3A4"/>
          </p15:clr>
        </p15:guide>
        <p15:guide id="7" orient="horz" pos="2484" userDrawn="1">
          <p15:clr>
            <a:srgbClr val="A4A3A4"/>
          </p15:clr>
        </p15:guide>
        <p15:guide id="8" pos="3881">
          <p15:clr>
            <a:srgbClr val="A4A3A4"/>
          </p15:clr>
        </p15:guide>
        <p15:guide id="9" pos="2220">
          <p15:clr>
            <a:srgbClr val="A4A3A4"/>
          </p15:clr>
        </p15:guide>
        <p15:guide id="10" pos="230">
          <p15:clr>
            <a:srgbClr val="A4A3A4"/>
          </p15:clr>
        </p15:guide>
        <p15:guide id="11" pos="5488">
          <p15:clr>
            <a:srgbClr val="A4A3A4"/>
          </p15:clr>
        </p15:guide>
        <p15:guide id="12" pos="2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8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3" clrIdx="0"/>
  <p:cmAuthor id="1" name="Sherwin Tolentino" initials="S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A51"/>
    <a:srgbClr val="2A4854"/>
    <a:srgbClr val="3086AB"/>
    <a:srgbClr val="41A336"/>
    <a:srgbClr val="F7F5F4"/>
    <a:srgbClr val="EFEDEE"/>
    <a:srgbClr val="F2EDDE"/>
    <a:srgbClr val="EAE2CD"/>
    <a:srgbClr val="F1EFEC"/>
    <a:srgbClr val="CFC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4" autoAdjust="0"/>
    <p:restoredTop sz="95071" autoAdjust="0"/>
  </p:normalViewPr>
  <p:slideViewPr>
    <p:cSldViewPr snapToGrid="0" showGuides="1">
      <p:cViewPr varScale="1">
        <p:scale>
          <a:sx n="104" d="100"/>
          <a:sy n="104" d="100"/>
        </p:scale>
        <p:origin x="730" y="86"/>
      </p:cViewPr>
      <p:guideLst>
        <p:guide orient="horz" pos="1788"/>
        <p:guide orient="horz" pos="448"/>
        <p:guide orient="horz" pos="2957"/>
        <p:guide orient="horz" pos="308"/>
        <p:guide orient="horz" pos="3178"/>
        <p:guide orient="horz" pos="1908"/>
        <p:guide orient="horz" pos="2484"/>
        <p:guide pos="3881"/>
        <p:guide pos="2220"/>
        <p:guide pos="230"/>
        <p:guide pos="5488"/>
        <p:guide pos="2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0"/>
    </p:cViewPr>
  </p:sorterViewPr>
  <p:notesViewPr>
    <p:cSldViewPr snapToGrid="0" showGuides="1">
      <p:cViewPr varScale="1">
        <p:scale>
          <a:sx n="61" d="100"/>
          <a:sy n="61" d="100"/>
        </p:scale>
        <p:origin x="2958" y="46"/>
      </p:cViewPr>
      <p:guideLst>
        <p:guide orient="horz" pos="2938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65760" y="8641080"/>
            <a:ext cx="2570591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Bill &amp; Melinda Gates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641080"/>
            <a:ext cx="2622218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6DA0AC-102B-4398-8E7E-B2C936C1DD76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ader Placeholder 16"/>
          <p:cNvSpPr>
            <a:spLocks noGrp="1"/>
          </p:cNvSpPr>
          <p:nvPr>
            <p:ph type="hdr" sz="quarter"/>
          </p:nvPr>
        </p:nvSpPr>
        <p:spPr>
          <a:xfrm>
            <a:off x="484632" y="182880"/>
            <a:ext cx="255860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7"/>
          <p:cNvSpPr>
            <a:spLocks noGrp="1"/>
          </p:cNvSpPr>
          <p:nvPr>
            <p:ph type="dt" sz="quarter" idx="1"/>
          </p:nvPr>
        </p:nvSpPr>
        <p:spPr>
          <a:xfrm>
            <a:off x="4005707" y="182880"/>
            <a:ext cx="255860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9/20/2015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9113" y="4421823"/>
            <a:ext cx="6245786" cy="418909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63656" y="8643187"/>
            <a:ext cx="2679687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Bill &amp; Melinda Gates Foundation</a:t>
            </a:r>
          </a:p>
        </p:txBody>
      </p:sp>
      <p:sp>
        <p:nvSpPr>
          <p:cNvPr id="8" name="Header Placeholder 16"/>
          <p:cNvSpPr>
            <a:spLocks noGrp="1"/>
          </p:cNvSpPr>
          <p:nvPr>
            <p:ph type="hdr" sz="quarter"/>
          </p:nvPr>
        </p:nvSpPr>
        <p:spPr>
          <a:xfrm>
            <a:off x="429768" y="182880"/>
            <a:ext cx="261347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7"/>
          <p:cNvSpPr>
            <a:spLocks noGrp="1"/>
          </p:cNvSpPr>
          <p:nvPr>
            <p:ph type="dt" sz="quarter" idx="1"/>
          </p:nvPr>
        </p:nvSpPr>
        <p:spPr>
          <a:xfrm>
            <a:off x="4005707" y="182880"/>
            <a:ext cx="255860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9/20/2015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612515" y="8641207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A5C9E8-9674-4350-989A-CBF182CF3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C94F-12C8-4E9F-9CD8-BA76233A02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Bill &amp; Melinda Gates Foundation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</p:spTree>
    <p:extLst>
      <p:ext uri="{BB962C8B-B14F-4D97-AF65-F5344CB8AC3E}">
        <p14:creationId xmlns:p14="http://schemas.microsoft.com/office/powerpoint/2010/main" val="197269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2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F627F-25FA-43E6-9040-E5FA3C45BE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6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7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9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73262" tIns="36631" rIns="73262" bIns="36631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Bill &amp; Melinda Gates Foundation   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2058486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93604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5705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134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2463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smtClean="0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/>
            </a:lvl3pPr>
            <a:lvl4pPr marL="515937" indent="-17145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635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52400" y="2914650"/>
            <a:ext cx="8839200" cy="2171700"/>
          </a:xfrm>
          <a:prstGeom prst="rect">
            <a:avLst/>
          </a:prstGeom>
          <a:solidFill>
            <a:srgbClr val="C0A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>
              <a:solidFill>
                <a:srgbClr val="59452A"/>
              </a:solidFill>
              <a:latin typeface="FS Albert Bold" pitchFamily="80" charset="0"/>
              <a:ea typeface="MS PGothic" pitchFamily="34" charset="-128"/>
            </a:endParaRPr>
          </a:p>
        </p:txBody>
      </p:sp>
      <p:pic>
        <p:nvPicPr>
          <p:cNvPr id="8196" name="Picture 10" descr="AFI_logo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742950"/>
            <a:ext cx="7550150" cy="20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366714" y="3257550"/>
            <a:ext cx="8410575" cy="1028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66714" y="4400550"/>
            <a:ext cx="8410575" cy="400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3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112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8519109" tIns="3440409" rIns="0" bIns="0">
            <a:normAutofit/>
          </a:bodyPr>
          <a:lstStyle>
            <a:lvl1pPr marL="0" indent="0">
              <a:buNone/>
              <a:defRPr sz="1636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2058490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936049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79" b="0">
                <a:solidFill>
                  <a:schemeClr val="bg1"/>
                </a:solidFill>
              </a:defRPr>
            </a:lvl1pPr>
            <a:lvl2pPr marL="41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6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3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1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  <a:lvl2pPr marL="1455" indent="0">
              <a:lnSpc>
                <a:spcPts val="1558"/>
              </a:lnSpc>
              <a:spcBef>
                <a:spcPts val="0"/>
              </a:spcBef>
              <a:buFont typeface="Arial" panose="020B0604020202020204" pitchFamily="34" charset="0"/>
              <a:buNone/>
              <a:defRPr sz="1125">
                <a:solidFill>
                  <a:schemeClr val="bg1"/>
                </a:solidFill>
              </a:defRPr>
            </a:lvl2pPr>
            <a:lvl3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3pPr>
            <a:lvl4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4pPr>
            <a:lvl5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5705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37823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108"/>
              </a:lnSpc>
              <a:defRPr sz="2097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279" b="0">
                <a:solidFill>
                  <a:schemeClr val="accent4"/>
                </a:solidFill>
              </a:defRPr>
            </a:lvl1pPr>
            <a:lvl2pPr marL="41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6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3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1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455" indent="0">
              <a:lnSpc>
                <a:spcPts val="1558"/>
              </a:lnSpc>
              <a:spcBef>
                <a:spcPts val="0"/>
              </a:spcBef>
              <a:buFont typeface="Arial" panose="020B0604020202020204" pitchFamily="34" charset="0"/>
              <a:buNone/>
              <a:defRPr sz="1125">
                <a:solidFill>
                  <a:schemeClr val="bg1"/>
                </a:solidFill>
              </a:defRPr>
            </a:lvl2pPr>
            <a:lvl3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4pPr>
            <a:lvl5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25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37823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655316" tIns="1228717" rIns="655316" bIns="3276581"/>
          <a:lstStyle>
            <a:lvl1pPr marL="0" indent="0">
              <a:lnSpc>
                <a:spcPts val="3116"/>
              </a:lnSpc>
              <a:spcBef>
                <a:spcPts val="550"/>
              </a:spcBef>
              <a:buNone/>
              <a:defRPr lang="en-US" sz="2762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324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324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324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324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677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4"/>
            <a:ext cx="8329613" cy="3389313"/>
          </a:xfrm>
        </p:spPr>
        <p:txBody>
          <a:bodyPr/>
          <a:lstStyle>
            <a:lvl1pPr>
              <a:spcBef>
                <a:spcPts val="308"/>
              </a:spcBef>
              <a:defRPr sz="1279" b="0" baseline="0"/>
            </a:lvl1pPr>
            <a:lvl2pPr marL="157091" indent="-157091">
              <a:spcBef>
                <a:spcPts val="30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176"/>
            </a:lvl2pPr>
            <a:lvl3pPr marL="314183" indent="-157091">
              <a:spcBef>
                <a:spcPts val="30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472729" indent="-158547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29821" indent="-157091">
              <a:spcBef>
                <a:spcPts val="30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390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0"/>
            <a:ext cx="8329613" cy="298660"/>
          </a:xfrm>
        </p:spPr>
        <p:txBody>
          <a:bodyPr/>
          <a:lstStyle>
            <a:lvl1pPr>
              <a:lnSpc>
                <a:spcPts val="1375"/>
              </a:lnSpc>
              <a:spcBef>
                <a:spcPts val="0"/>
              </a:spcBef>
              <a:defRPr sz="1279" b="1" baseline="0"/>
            </a:lvl1pPr>
            <a:lvl2pPr marL="157091" indent="-157091">
              <a:spcBef>
                <a:spcPts val="30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176"/>
            </a:lvl2pPr>
            <a:lvl3pPr marL="314183" indent="-157091">
              <a:spcBef>
                <a:spcPts val="30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472729" indent="-158547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29821" indent="-157091">
              <a:spcBef>
                <a:spcPts val="30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7"/>
            <a:ext cx="8347075" cy="3166203"/>
          </a:xfrm>
        </p:spPr>
        <p:txBody>
          <a:bodyPr/>
          <a:lstStyle>
            <a:lvl1pPr>
              <a:spcBef>
                <a:spcPts val="308"/>
              </a:spcBef>
              <a:defRPr sz="1176"/>
            </a:lvl1pPr>
            <a:lvl2pPr>
              <a:spcBef>
                <a:spcPts val="308"/>
              </a:spcBef>
              <a:defRPr sz="1176"/>
            </a:lvl2pPr>
            <a:lvl3pPr>
              <a:spcBef>
                <a:spcPts val="308"/>
              </a:spcBef>
              <a:defRPr sz="1125"/>
            </a:lvl3pPr>
            <a:lvl4pPr>
              <a:spcBef>
                <a:spcPts val="308"/>
              </a:spcBef>
              <a:defRPr sz="1023"/>
            </a:lvl4pPr>
            <a:lvl5pPr>
              <a:spcBef>
                <a:spcPts val="308"/>
              </a:spcBef>
              <a:defRPr sz="92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2463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125" baseline="0"/>
            </a:lvl1pPr>
            <a:lvl2pPr marL="0" indent="0">
              <a:buFont typeface="Arial" panose="020B0604020202020204" pitchFamily="34" charset="0"/>
              <a:buNone/>
              <a:defRPr sz="1125"/>
            </a:lvl2pPr>
            <a:lvl3pPr marL="0" indent="0">
              <a:buNone/>
              <a:defRPr sz="1125"/>
            </a:lvl3pPr>
            <a:lvl4pPr marL="0" indent="0">
              <a:buNone/>
              <a:defRPr sz="1125"/>
            </a:lvl4pPr>
            <a:lvl5pPr marL="0" indent="0">
              <a:buNone/>
              <a:defRPr sz="1125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89"/>
            <a:ext cx="8329613" cy="3216275"/>
          </a:xfrm>
        </p:spPr>
        <p:txBody>
          <a:bodyPr tIns="1965949"/>
          <a:lstStyle>
            <a:lvl1pPr marL="0" indent="0" algn="ctr">
              <a:buNone/>
              <a:defRPr sz="1125" baseline="0"/>
            </a:lvl1pPr>
            <a:lvl2pPr marL="0" indent="0">
              <a:buFont typeface="Arial" panose="020B0604020202020204" pitchFamily="34" charset="0"/>
              <a:buNone/>
              <a:defRPr sz="1125"/>
            </a:lvl2pPr>
            <a:lvl3pPr marL="0" indent="0">
              <a:buNone/>
              <a:defRPr sz="1125"/>
            </a:lvl3pPr>
            <a:lvl4pPr marL="0" indent="0">
              <a:buNone/>
              <a:defRPr sz="1125"/>
            </a:lvl4pPr>
            <a:lvl5pPr marL="0" indent="0">
              <a:buNone/>
              <a:defRPr sz="1125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4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4"/>
            <a:ext cx="3170238" cy="3389313"/>
          </a:xfrm>
        </p:spPr>
        <p:txBody>
          <a:bodyPr/>
          <a:lstStyle>
            <a:lvl1pPr>
              <a:spcBef>
                <a:spcPts val="308"/>
              </a:spcBef>
              <a:spcAft>
                <a:spcPts val="0"/>
              </a:spcAft>
              <a:defRPr sz="1279" b="0"/>
            </a:lvl1pPr>
            <a:lvl2pPr>
              <a:spcBef>
                <a:spcPts val="308"/>
              </a:spcBef>
              <a:spcAft>
                <a:spcPts val="0"/>
              </a:spcAft>
              <a:defRPr sz="1176" baseline="0"/>
            </a:lvl2pPr>
            <a:lvl3pPr>
              <a:spcBef>
                <a:spcPts val="308"/>
              </a:spcBef>
              <a:spcAft>
                <a:spcPts val="0"/>
              </a:spcAft>
              <a:buClr>
                <a:srgbClr val="3086AB"/>
              </a:buClr>
              <a:defRPr/>
            </a:lvl3pPr>
            <a:lvl4pPr marL="472729" indent="-157091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08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308"/>
              </a:spcBef>
              <a:spcAft>
                <a:spcPts val="0"/>
              </a:spcAft>
              <a:buClr>
                <a:srgbClr val="2F85AA"/>
              </a:buClr>
              <a:defRPr sz="1279" b="0" baseline="0"/>
            </a:lvl1pPr>
            <a:lvl2pPr>
              <a:spcBef>
                <a:spcPts val="308"/>
              </a:spcBef>
              <a:spcAft>
                <a:spcPts val="0"/>
              </a:spcAft>
              <a:defRPr sz="1176" baseline="0"/>
            </a:lvl2pPr>
            <a:lvl3pPr>
              <a:spcBef>
                <a:spcPts val="308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472729" indent="-157091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28366" indent="-157091">
              <a:spcBef>
                <a:spcPts val="308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4"/>
            <a:ext cx="5038726" cy="41894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308"/>
              </a:spcBef>
              <a:spcAft>
                <a:spcPts val="0"/>
              </a:spcAft>
              <a:buClr>
                <a:srgbClr val="2F85AA"/>
              </a:buClr>
              <a:defRPr sz="1279" b="0" baseline="0"/>
            </a:lvl1pPr>
            <a:lvl2pPr>
              <a:spcBef>
                <a:spcPts val="308"/>
              </a:spcBef>
              <a:spcAft>
                <a:spcPts val="0"/>
              </a:spcAft>
              <a:defRPr sz="1176" baseline="0"/>
            </a:lvl2pPr>
            <a:lvl3pPr>
              <a:spcBef>
                <a:spcPts val="308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472729" indent="-157091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28366" indent="-157091">
              <a:spcBef>
                <a:spcPts val="308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0"/>
            <a:ext cx="5487987" cy="5143500"/>
          </a:xfrm>
        </p:spPr>
        <p:txBody>
          <a:bodyPr tIns="1474459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327656" tIns="3276581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3 Width Single Copy Block + Full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2" y="0"/>
            <a:ext cx="5487987" cy="5143500"/>
          </a:xfrm>
        </p:spPr>
        <p:txBody>
          <a:bodyPr tIns="1474459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487325"/>
            <a:ext cx="3170238" cy="4604552"/>
          </a:xfrm>
        </p:spPr>
        <p:txBody>
          <a:bodyPr/>
          <a:lstStyle>
            <a:lvl1pPr marL="0" indent="0">
              <a:lnSpc>
                <a:spcPts val="2108"/>
              </a:lnSpc>
              <a:spcBef>
                <a:spcPts val="0"/>
              </a:spcBef>
              <a:buNone/>
              <a:defRPr sz="2097" baseline="0"/>
            </a:lvl1pPr>
            <a:lvl2pPr marL="0" indent="0">
              <a:lnSpc>
                <a:spcPct val="100000"/>
              </a:lnSpc>
              <a:spcBef>
                <a:spcPts val="1650"/>
              </a:spcBef>
              <a:buClr>
                <a:srgbClr val="2F85AA"/>
              </a:buClr>
              <a:buFont typeface="Wingdings" pitchFamily="2" charset="2"/>
              <a:buNone/>
              <a:defRPr sz="1279" b="0" baseline="0"/>
            </a:lvl2pPr>
            <a:lvl3pPr marL="0" indent="0">
              <a:spcBef>
                <a:spcPts val="1100"/>
              </a:spcBef>
              <a:spcAft>
                <a:spcPts val="550"/>
              </a:spcAft>
              <a:buClr>
                <a:srgbClr val="2F85AA"/>
              </a:buClr>
              <a:buFont typeface="Wingdings" pitchFamily="2" charset="2"/>
              <a:buNone/>
              <a:tabLst/>
              <a:defRPr sz="1279" b="1">
                <a:solidFill>
                  <a:schemeClr val="accent3">
                    <a:lumMod val="75000"/>
                  </a:schemeClr>
                </a:solidFill>
              </a:defRPr>
            </a:lvl3pPr>
            <a:lvl4pPr marL="0" indent="0">
              <a:lnSpc>
                <a:spcPts val="1375"/>
              </a:lnSpc>
              <a:spcBef>
                <a:spcPts val="0"/>
              </a:spcBef>
              <a:buClr>
                <a:srgbClr val="2F85AA"/>
              </a:buClr>
              <a:buNone/>
              <a:defRPr lang="en-US" sz="1023" kern="12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0001" indent="-160001">
              <a:lnSpc>
                <a:spcPts val="1375"/>
              </a:lnSpc>
              <a:spcBef>
                <a:spcPts val="550"/>
              </a:spcBef>
              <a:buClr>
                <a:schemeClr val="accent3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INSERT HEADLINE -  TWO LINES ALL CAPS</a:t>
            </a:r>
          </a:p>
          <a:p>
            <a:pPr lvl="1"/>
            <a:r>
              <a:rPr lang="en-US" smtClean="0"/>
              <a:t>Second level. Format for division slides. Use Increase List Level to access the body copy formatting.</a:t>
            </a:r>
          </a:p>
          <a:p>
            <a:pPr lvl="2"/>
            <a:r>
              <a:rPr lang="en-US" smtClean="0"/>
              <a:t>Programs</a:t>
            </a:r>
          </a:p>
          <a:p>
            <a:pPr lvl="3"/>
            <a:r>
              <a:rPr lang="en-US" smtClean="0"/>
              <a:t>Explanatory copy for strategies and initiatives</a:t>
            </a:r>
          </a:p>
          <a:p>
            <a:pPr lvl="4"/>
            <a:r>
              <a:rPr lang="en-US" smtClean="0"/>
              <a:t>Bullet copy for strategies and initiatives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8519109" tIns="3440409" rIns="0" bIns="0">
            <a:normAutofit/>
          </a:bodyPr>
          <a:lstStyle>
            <a:lvl1pPr marL="0" indent="0">
              <a:buNone/>
              <a:defRPr sz="1636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2058490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936049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79" b="0">
                <a:solidFill>
                  <a:schemeClr val="bg1"/>
                </a:solidFill>
              </a:defRPr>
            </a:lvl1pPr>
            <a:lvl2pPr marL="41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6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3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1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  <a:lvl2pPr marL="1455" indent="0">
              <a:lnSpc>
                <a:spcPts val="1558"/>
              </a:lnSpc>
              <a:spcBef>
                <a:spcPts val="0"/>
              </a:spcBef>
              <a:buFont typeface="Arial" panose="020B0604020202020204" pitchFamily="34" charset="0"/>
              <a:buNone/>
              <a:defRPr sz="1125">
                <a:solidFill>
                  <a:schemeClr val="bg1"/>
                </a:solidFill>
              </a:defRPr>
            </a:lvl2pPr>
            <a:lvl3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3pPr>
            <a:lvl4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4pPr>
            <a:lvl5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5705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37823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108"/>
              </a:lnSpc>
              <a:defRPr sz="2097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279" b="0">
                <a:solidFill>
                  <a:schemeClr val="accent4"/>
                </a:solidFill>
              </a:defRPr>
            </a:lvl1pPr>
            <a:lvl2pPr marL="41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6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3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1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455" indent="0">
              <a:lnSpc>
                <a:spcPts val="1558"/>
              </a:lnSpc>
              <a:spcBef>
                <a:spcPts val="0"/>
              </a:spcBef>
              <a:buFont typeface="Arial" panose="020B0604020202020204" pitchFamily="34" charset="0"/>
              <a:buNone/>
              <a:defRPr sz="1125">
                <a:solidFill>
                  <a:schemeClr val="bg1"/>
                </a:solidFill>
              </a:defRPr>
            </a:lvl2pPr>
            <a:lvl3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4pPr>
            <a:lvl5pPr marL="1455" indent="0">
              <a:lnSpc>
                <a:spcPts val="1558"/>
              </a:lnSpc>
              <a:spcBef>
                <a:spcPts val="0"/>
              </a:spcBef>
              <a:buNone/>
              <a:defRPr sz="1125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25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37823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655316" tIns="1228717" rIns="655316" bIns="3276581"/>
          <a:lstStyle>
            <a:lvl1pPr marL="0" indent="0">
              <a:lnSpc>
                <a:spcPts val="3116"/>
              </a:lnSpc>
              <a:spcBef>
                <a:spcPts val="550"/>
              </a:spcBef>
              <a:buNone/>
              <a:defRPr lang="en-US" sz="2762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324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324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324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324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354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4"/>
            <a:ext cx="8329613" cy="3389313"/>
          </a:xfrm>
        </p:spPr>
        <p:txBody>
          <a:bodyPr/>
          <a:lstStyle>
            <a:lvl1pPr>
              <a:spcBef>
                <a:spcPts val="308"/>
              </a:spcBef>
              <a:defRPr sz="1279" b="0" baseline="0"/>
            </a:lvl1pPr>
            <a:lvl2pPr marL="157091" indent="-157091">
              <a:spcBef>
                <a:spcPts val="30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176"/>
            </a:lvl2pPr>
            <a:lvl3pPr marL="314183" indent="-157091">
              <a:spcBef>
                <a:spcPts val="30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472729" indent="-158547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29821" indent="-157091">
              <a:spcBef>
                <a:spcPts val="30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0"/>
            <a:ext cx="8329613" cy="298660"/>
          </a:xfrm>
        </p:spPr>
        <p:txBody>
          <a:bodyPr/>
          <a:lstStyle>
            <a:lvl1pPr>
              <a:lnSpc>
                <a:spcPts val="1375"/>
              </a:lnSpc>
              <a:spcBef>
                <a:spcPts val="0"/>
              </a:spcBef>
              <a:defRPr sz="1279" b="1" baseline="0"/>
            </a:lvl1pPr>
            <a:lvl2pPr marL="157091" indent="-157091">
              <a:spcBef>
                <a:spcPts val="30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176"/>
            </a:lvl2pPr>
            <a:lvl3pPr marL="314183" indent="-157091">
              <a:spcBef>
                <a:spcPts val="30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472729" indent="-158547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29821" indent="-157091">
              <a:spcBef>
                <a:spcPts val="30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7"/>
            <a:ext cx="8347075" cy="3166203"/>
          </a:xfrm>
        </p:spPr>
        <p:txBody>
          <a:bodyPr/>
          <a:lstStyle>
            <a:lvl1pPr>
              <a:spcBef>
                <a:spcPts val="308"/>
              </a:spcBef>
              <a:defRPr sz="1176"/>
            </a:lvl1pPr>
            <a:lvl2pPr>
              <a:spcBef>
                <a:spcPts val="308"/>
              </a:spcBef>
              <a:defRPr sz="1176"/>
            </a:lvl2pPr>
            <a:lvl3pPr>
              <a:spcBef>
                <a:spcPts val="308"/>
              </a:spcBef>
              <a:defRPr sz="1125"/>
            </a:lvl3pPr>
            <a:lvl4pPr>
              <a:spcBef>
                <a:spcPts val="308"/>
              </a:spcBef>
              <a:defRPr sz="1023"/>
            </a:lvl4pPr>
            <a:lvl5pPr>
              <a:spcBef>
                <a:spcPts val="308"/>
              </a:spcBef>
              <a:defRPr sz="92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2463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125" baseline="0"/>
            </a:lvl1pPr>
            <a:lvl2pPr marL="0" indent="0">
              <a:buFont typeface="Arial" panose="020B0604020202020204" pitchFamily="34" charset="0"/>
              <a:buNone/>
              <a:defRPr sz="1125"/>
            </a:lvl2pPr>
            <a:lvl3pPr marL="0" indent="0">
              <a:buNone/>
              <a:defRPr sz="1125"/>
            </a:lvl3pPr>
            <a:lvl4pPr marL="0" indent="0">
              <a:buNone/>
              <a:defRPr sz="1125"/>
            </a:lvl4pPr>
            <a:lvl5pPr marL="0" indent="0">
              <a:buNone/>
              <a:defRPr sz="1125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89"/>
            <a:ext cx="8329613" cy="3216275"/>
          </a:xfrm>
        </p:spPr>
        <p:txBody>
          <a:bodyPr tIns="1965949"/>
          <a:lstStyle>
            <a:lvl1pPr marL="0" indent="0" algn="ctr">
              <a:buNone/>
              <a:defRPr sz="1125" baseline="0"/>
            </a:lvl1pPr>
            <a:lvl2pPr marL="0" indent="0">
              <a:buFont typeface="Arial" panose="020B0604020202020204" pitchFamily="34" charset="0"/>
              <a:buNone/>
              <a:defRPr sz="1125"/>
            </a:lvl2pPr>
            <a:lvl3pPr marL="0" indent="0">
              <a:buNone/>
              <a:defRPr sz="1125"/>
            </a:lvl3pPr>
            <a:lvl4pPr marL="0" indent="0">
              <a:buNone/>
              <a:defRPr sz="1125"/>
            </a:lvl4pPr>
            <a:lvl5pPr marL="0" indent="0">
              <a:buNone/>
              <a:defRPr sz="1125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4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4"/>
            <a:ext cx="3170238" cy="3389313"/>
          </a:xfrm>
        </p:spPr>
        <p:txBody>
          <a:bodyPr/>
          <a:lstStyle>
            <a:lvl1pPr>
              <a:spcBef>
                <a:spcPts val="308"/>
              </a:spcBef>
              <a:spcAft>
                <a:spcPts val="0"/>
              </a:spcAft>
              <a:defRPr sz="1279" b="0"/>
            </a:lvl1pPr>
            <a:lvl2pPr>
              <a:spcBef>
                <a:spcPts val="308"/>
              </a:spcBef>
              <a:spcAft>
                <a:spcPts val="0"/>
              </a:spcAft>
              <a:defRPr sz="1176" baseline="0"/>
            </a:lvl2pPr>
            <a:lvl3pPr>
              <a:spcBef>
                <a:spcPts val="308"/>
              </a:spcBef>
              <a:spcAft>
                <a:spcPts val="0"/>
              </a:spcAft>
              <a:buClr>
                <a:srgbClr val="3086AB"/>
              </a:buClr>
              <a:defRPr/>
            </a:lvl3pPr>
            <a:lvl4pPr marL="472729" indent="-157091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08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72180"/>
            <a:ext cx="8329613" cy="646646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308"/>
              </a:spcBef>
              <a:spcAft>
                <a:spcPts val="0"/>
              </a:spcAft>
              <a:buClr>
                <a:srgbClr val="2F85AA"/>
              </a:buClr>
              <a:defRPr sz="1279" b="0" baseline="0"/>
            </a:lvl1pPr>
            <a:lvl2pPr>
              <a:spcBef>
                <a:spcPts val="308"/>
              </a:spcBef>
              <a:spcAft>
                <a:spcPts val="0"/>
              </a:spcAft>
              <a:defRPr sz="1176" baseline="0"/>
            </a:lvl2pPr>
            <a:lvl3pPr>
              <a:spcBef>
                <a:spcPts val="308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472729" indent="-157091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28366" indent="-157091">
              <a:spcBef>
                <a:spcPts val="308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4"/>
            <a:ext cx="5038726" cy="41894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308"/>
              </a:spcBef>
              <a:spcAft>
                <a:spcPts val="0"/>
              </a:spcAft>
              <a:buClr>
                <a:srgbClr val="2F85AA"/>
              </a:buClr>
              <a:defRPr sz="1279" b="0" baseline="0"/>
            </a:lvl1pPr>
            <a:lvl2pPr>
              <a:spcBef>
                <a:spcPts val="308"/>
              </a:spcBef>
              <a:spcAft>
                <a:spcPts val="0"/>
              </a:spcAft>
              <a:defRPr sz="1176" baseline="0"/>
            </a:lvl2pPr>
            <a:lvl3pPr>
              <a:spcBef>
                <a:spcPts val="308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472729" indent="-157091">
              <a:spcBef>
                <a:spcPts val="30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28366" indent="-157091">
              <a:spcBef>
                <a:spcPts val="308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0"/>
            <a:ext cx="5487987" cy="5143500"/>
          </a:xfrm>
        </p:spPr>
        <p:txBody>
          <a:bodyPr tIns="1474459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327656" tIns="3276581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3 Width Single Copy Block + Full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2" y="0"/>
            <a:ext cx="5487987" cy="5143500"/>
          </a:xfrm>
        </p:spPr>
        <p:txBody>
          <a:bodyPr tIns="1474459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487325"/>
            <a:ext cx="3170238" cy="4604552"/>
          </a:xfrm>
        </p:spPr>
        <p:txBody>
          <a:bodyPr/>
          <a:lstStyle>
            <a:lvl1pPr marL="0" indent="0">
              <a:lnSpc>
                <a:spcPts val="2108"/>
              </a:lnSpc>
              <a:spcBef>
                <a:spcPts val="0"/>
              </a:spcBef>
              <a:buNone/>
              <a:defRPr sz="2097" baseline="0"/>
            </a:lvl1pPr>
            <a:lvl2pPr marL="0" indent="0">
              <a:lnSpc>
                <a:spcPct val="100000"/>
              </a:lnSpc>
              <a:spcBef>
                <a:spcPts val="1650"/>
              </a:spcBef>
              <a:buClr>
                <a:srgbClr val="2F85AA"/>
              </a:buClr>
              <a:buFont typeface="Wingdings" pitchFamily="2" charset="2"/>
              <a:buNone/>
              <a:defRPr sz="1279" b="0" baseline="0"/>
            </a:lvl2pPr>
            <a:lvl3pPr marL="0" indent="0">
              <a:spcBef>
                <a:spcPts val="1100"/>
              </a:spcBef>
              <a:spcAft>
                <a:spcPts val="550"/>
              </a:spcAft>
              <a:buClr>
                <a:srgbClr val="2F85AA"/>
              </a:buClr>
              <a:buFont typeface="Wingdings" pitchFamily="2" charset="2"/>
              <a:buNone/>
              <a:tabLst/>
              <a:defRPr sz="1279" b="1">
                <a:solidFill>
                  <a:schemeClr val="accent3">
                    <a:lumMod val="75000"/>
                  </a:schemeClr>
                </a:solidFill>
              </a:defRPr>
            </a:lvl3pPr>
            <a:lvl4pPr marL="0" indent="0">
              <a:lnSpc>
                <a:spcPts val="1375"/>
              </a:lnSpc>
              <a:spcBef>
                <a:spcPts val="0"/>
              </a:spcBef>
              <a:buClr>
                <a:srgbClr val="2F85AA"/>
              </a:buClr>
              <a:buNone/>
              <a:defRPr lang="en-US" sz="1023" kern="12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0001" indent="-160001">
              <a:lnSpc>
                <a:spcPts val="1375"/>
              </a:lnSpc>
              <a:spcBef>
                <a:spcPts val="550"/>
              </a:spcBef>
              <a:buClr>
                <a:schemeClr val="accent3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INSERT HEADLINE -  TWO LINES ALL CAPS</a:t>
            </a:r>
          </a:p>
          <a:p>
            <a:pPr lvl="1"/>
            <a:r>
              <a:rPr lang="en-US" smtClean="0"/>
              <a:t>Second level. Format for division slides. Use Increase List Level to access the body copy formatting.</a:t>
            </a:r>
          </a:p>
          <a:p>
            <a:pPr lvl="2"/>
            <a:r>
              <a:rPr lang="en-US" smtClean="0"/>
              <a:t>Programs</a:t>
            </a:r>
          </a:p>
          <a:p>
            <a:pPr lvl="3"/>
            <a:r>
              <a:rPr lang="en-US" smtClean="0"/>
              <a:t>Explanatory copy for strategies and initiatives</a:t>
            </a:r>
          </a:p>
          <a:p>
            <a:pPr lvl="4"/>
            <a:r>
              <a:rPr lang="en-US" smtClean="0"/>
              <a:t>Bullet copy for strategies and initiatives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61" r:id="rId11"/>
    <p:sldLayoutId id="21474838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218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93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 spc="18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837823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0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563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3782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83782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9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218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837823" rtl="0" eaLnBrk="1" latinLnBrk="0" hangingPunct="1">
        <a:lnSpc>
          <a:spcPts val="2108"/>
        </a:lnSpc>
        <a:spcBef>
          <a:spcPct val="0"/>
        </a:spcBef>
        <a:buNone/>
        <a:defRPr sz="209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37823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279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67273" indent="-167273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176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15638" indent="-136726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66547" algn="l"/>
        </a:tabLst>
        <a:defRPr sz="1176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471275" indent="-157091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02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28366" indent="-157091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02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304009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6pPr>
      <a:lvl7pPr marL="2722921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7pPr>
      <a:lvl8pPr marL="3141832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8pPr>
      <a:lvl9pPr marL="3560741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8911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7823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56733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75644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94555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513465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32375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51287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76" tIns="41888" rIns="83776" bIns="41888" rtlCol="0" anchor="ctr"/>
          <a:lstStyle/>
          <a:p>
            <a:pPr algn="ctr" defTabSz="837823"/>
            <a:endParaRPr lang="en-US" sz="1636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 spc="18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837823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0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563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3782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83782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9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218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8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837823" rtl="0" eaLnBrk="1" latinLnBrk="0" hangingPunct="1">
        <a:lnSpc>
          <a:spcPts val="2108"/>
        </a:lnSpc>
        <a:spcBef>
          <a:spcPct val="0"/>
        </a:spcBef>
        <a:buNone/>
        <a:defRPr sz="209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37823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279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67273" indent="-167273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176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15638" indent="-136726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66547" algn="l"/>
        </a:tabLst>
        <a:defRPr sz="1176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471275" indent="-157091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02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28366" indent="-157091" algn="l" defTabSz="837823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02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304009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6pPr>
      <a:lvl7pPr marL="2722921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7pPr>
      <a:lvl8pPr marL="3141832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8pPr>
      <a:lvl9pPr marL="3560741" indent="-209455" algn="l" defTabSz="837823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8911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7823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56733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75644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94555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513465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32375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51287" algn="l" defTabSz="837823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13500" r="669" b="112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1000">
                <a:schemeClr val="accent6">
                  <a:alpha val="5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6" descr="C:\Users\TERESA~1\AppData\Local\Temp\vmware-Teresa Sharp\VMwareDnD\99bbe9a7\BMGF_red_box_2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" y="97678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65126" y="2936046"/>
            <a:ext cx="4910881" cy="486885"/>
          </a:xfrm>
        </p:spPr>
        <p:txBody>
          <a:bodyPr/>
          <a:lstStyle/>
          <a:p>
            <a:r>
              <a:rPr lang="en-US" sz="1600" dirty="0" smtClean="0"/>
              <a:t>Financial </a:t>
            </a:r>
            <a:r>
              <a:rPr lang="en-US" sz="1600" dirty="0"/>
              <a:t>Services for the Poor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50" b="1" dirty="0" smtClean="0"/>
              <a:t>Rosita Najmi, Washington, DC</a:t>
            </a:r>
            <a:endParaRPr lang="en-US" sz="1050" b="1" dirty="0"/>
          </a:p>
          <a:p>
            <a:r>
              <a:rPr lang="en-US" sz="1050" b="1" dirty="0" smtClean="0">
                <a:solidFill>
                  <a:srgbClr val="FFFFFF"/>
                </a:solidFill>
              </a:rPr>
              <a:t>September 21, </a:t>
            </a:r>
            <a:r>
              <a:rPr lang="en-US" sz="1050" b="1" dirty="0">
                <a:solidFill>
                  <a:srgbClr val="FFFFFF"/>
                </a:solidFill>
              </a:rPr>
              <a:t>2015</a:t>
            </a:r>
          </a:p>
          <a:p>
            <a:endParaRPr lang="en-US" sz="10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26" y="1925676"/>
            <a:ext cx="4610911" cy="498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LIVES HAVE </a:t>
            </a:r>
            <a:br>
              <a:rPr lang="en-US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EQUAL VALUE</a:t>
            </a:r>
          </a:p>
        </p:txBody>
      </p:sp>
    </p:spTree>
    <p:extLst>
      <p:ext uri="{BB962C8B-B14F-4D97-AF65-F5344CB8AC3E}">
        <p14:creationId xmlns:p14="http://schemas.microsoft.com/office/powerpoint/2010/main" val="6651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821" y="166649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Enabling Environment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2706" y="166649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Research and 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Emerging Technology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4783" y="166649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Level One Project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8744" y="166649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Ecosystems and 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  <a:ea typeface="Open Sans Semibold" panose="020B0706030804020204" pitchFamily="34" charset="0"/>
              </a:rPr>
              <a:t>Highlights </a:t>
            </a:r>
            <a:endParaRPr lang="en-US" sz="2400" b="1" dirty="0">
              <a:solidFill>
                <a:srgbClr val="FFFFFF"/>
              </a:solidFill>
              <a:ea typeface="Open Sans Semibold" panose="020B0706030804020204" pitchFamily="34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896756" y="4860452"/>
            <a:ext cx="2895600" cy="15557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821" y="1666497"/>
            <a:ext cx="2009554" cy="277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Brookings Institute Financial Digital Inclusion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82706" y="1666497"/>
            <a:ext cx="2009554" cy="277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Payments/Nonbank Licenses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4783" y="1666497"/>
            <a:ext cx="2009554" cy="277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Taxation on Mobile Money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68744" y="1666497"/>
            <a:ext cx="2009554" cy="277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De-Risking Cross Border Flows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2584" y="2467741"/>
            <a:ext cx="1913951" cy="8663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Investigation of impact of taxation on mobile money in Tanzania and Pakistan.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endParaRPr lang="en-US" sz="105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3" y="2467740"/>
            <a:ext cx="1913950" cy="13625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Rating and ranking of 21 countries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across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four dimensions of financial inclusion: country commitment, mobile capacity, regulatory environment, and adoption of basic, traditional and digital financial services, including payments and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savings.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16546" y="2467740"/>
            <a:ext cx="1913950" cy="96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Studies by G20, World Bank, and Center for Global Development re impact of AML-CTF and KYC requirements on remittances, correspondent banking, and humanitarian finance.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0506" y="2467741"/>
            <a:ext cx="1913952" cy="1138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India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approved 11 applicants: MNOs, large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conglomerates,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payments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company,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India Post,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pharmaceutical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company,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and several distribution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companies. 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58035" y="2168161"/>
            <a:ext cx="183097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71996" y="2168161"/>
            <a:ext cx="183097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44074" y="2168161"/>
            <a:ext cx="183097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0112" y="2163765"/>
            <a:ext cx="183097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3"/>
          <p:cNvSpPr txBox="1">
            <a:spLocks/>
          </p:cNvSpPr>
          <p:nvPr/>
        </p:nvSpPr>
        <p:spPr>
          <a:xfrm>
            <a:off x="8779266" y="4860452"/>
            <a:ext cx="188912" cy="15557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0824" r="5809" b="144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217559"/>
            <a:ext cx="3524250" cy="1102422"/>
            <a:chOff x="342866" y="1656727"/>
            <a:chExt cx="3292475" cy="2608333"/>
          </a:xfrm>
          <a:solidFill>
            <a:srgbClr val="8B6A51"/>
          </a:solidFill>
        </p:grpSpPr>
        <p:sp>
          <p:nvSpPr>
            <p:cNvPr id="6" name="Rectangle 5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5125" y="402701"/>
            <a:ext cx="2743200" cy="4149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100"/>
              </a:lnSpc>
            </a:pPr>
            <a:r>
              <a:rPr lang="en-US" sz="23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&amp; Questions</a:t>
            </a:r>
            <a:endParaRPr lang="en-US" sz="23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5896756" y="4860452"/>
            <a:ext cx="2895600" cy="155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779266" y="4860452"/>
            <a:ext cx="188912" cy="15557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3086AB"/>
                </a:solidFill>
              </a:rPr>
              <a:t>© Bill &amp; Melinda Gates Foundation      |</a:t>
            </a:r>
            <a:endParaRPr lang="en-US" dirty="0">
              <a:solidFill>
                <a:srgbClr val="3086A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3086AB"/>
                </a:solidFill>
              </a:rPr>
              <a:pPr/>
              <a:t>2</a:t>
            </a:fld>
            <a:endParaRPr lang="en-US" dirty="0">
              <a:solidFill>
                <a:srgbClr val="3086A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cap="none" dirty="0" smtClean="0">
                <a:solidFill>
                  <a:srgbClr val="3086AB"/>
                </a:solidFill>
              </a:rPr>
              <a:t>BMGF Global Reach and Presence</a:t>
            </a:r>
            <a:endParaRPr lang="en-US" sz="2400" b="1" cap="none" dirty="0">
              <a:solidFill>
                <a:srgbClr val="3086AB"/>
              </a:solidFill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7048943" y="1990137"/>
            <a:ext cx="1971700" cy="632434"/>
          </a:xfrm>
          <a:prstGeom prst="rect">
            <a:avLst/>
          </a:prstGeom>
          <a:solidFill>
            <a:srgbClr val="3086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08">
              <a:lnSpc>
                <a:spcPct val="90000"/>
              </a:lnSpc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1,200</a:t>
            </a:r>
          </a:p>
          <a:p>
            <a:pPr algn="ctr" defTabSz="914108"/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2012 active grantees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048944" y="3399764"/>
            <a:ext cx="1978464" cy="62986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08"/>
            <a:r>
              <a:rPr lang="en-US" sz="2200" spc="-300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lang="en-US" sz="2200" spc="-1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</a:p>
          <a:p>
            <a:pPr algn="ctr" defTabSz="914108"/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2012 employees worldwide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044710" y="2696485"/>
            <a:ext cx="1978464" cy="628639"/>
          </a:xfrm>
          <a:prstGeom prst="rect">
            <a:avLst/>
          </a:prstGeom>
          <a:solidFill>
            <a:srgbClr val="41A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08">
              <a:lnSpc>
                <a:spcPct val="9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 US $3.6B</a:t>
            </a:r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108"/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2013 </a:t>
            </a: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grant payments</a:t>
            </a:r>
          </a:p>
        </p:txBody>
      </p:sp>
      <p:sp>
        <p:nvSpPr>
          <p:cNvPr id="293" name="white box"/>
          <p:cNvSpPr/>
          <p:nvPr/>
        </p:nvSpPr>
        <p:spPr>
          <a:xfrm>
            <a:off x="365125" y="1322388"/>
            <a:ext cx="6515100" cy="33401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08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94" name="Map"/>
          <p:cNvGrpSpPr/>
          <p:nvPr/>
        </p:nvGrpSpPr>
        <p:grpSpPr>
          <a:xfrm>
            <a:off x="508231" y="1470612"/>
            <a:ext cx="6232295" cy="3064876"/>
            <a:chOff x="1029776" y="1212944"/>
            <a:chExt cx="7038163" cy="3461181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95" name="Group 294"/>
            <p:cNvGrpSpPr/>
            <p:nvPr/>
          </p:nvGrpSpPr>
          <p:grpSpPr>
            <a:xfrm>
              <a:off x="1186191" y="3006804"/>
              <a:ext cx="94346" cy="66991"/>
              <a:chOff x="1338591" y="3159204"/>
              <a:chExt cx="94346" cy="66991"/>
            </a:xfrm>
            <a:grpFill/>
          </p:grpSpPr>
          <p:sp>
            <p:nvSpPr>
              <p:cNvPr id="543" name="Freeform 52"/>
              <p:cNvSpPr>
                <a:spLocks/>
              </p:cNvSpPr>
              <p:nvPr/>
            </p:nvSpPr>
            <p:spPr bwMode="auto">
              <a:xfrm>
                <a:off x="1393212" y="3184015"/>
                <a:ext cx="14897" cy="1240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0">
                    <a:moveTo>
                      <a:pt x="12" y="6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4" name="Freeform 53"/>
              <p:cNvSpPr>
                <a:spLocks/>
              </p:cNvSpPr>
              <p:nvPr/>
            </p:nvSpPr>
            <p:spPr bwMode="auto">
              <a:xfrm>
                <a:off x="1413075" y="3201384"/>
                <a:ext cx="19862" cy="24811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8" y="16"/>
                  </a:cxn>
                  <a:cxn ang="0">
                    <a:pos x="4" y="20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6"/>
                  </a:cxn>
                  <a:cxn ang="0">
                    <a:pos x="16" y="14"/>
                  </a:cxn>
                </a:cxnLst>
                <a:rect l="0" t="0" r="r" b="b"/>
                <a:pathLst>
                  <a:path w="16" h="20">
                    <a:moveTo>
                      <a:pt x="16" y="14"/>
                    </a:moveTo>
                    <a:lnTo>
                      <a:pt x="8" y="16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6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5" name="Freeform 54"/>
              <p:cNvSpPr>
                <a:spLocks/>
              </p:cNvSpPr>
              <p:nvPr/>
            </p:nvSpPr>
            <p:spPr bwMode="auto">
              <a:xfrm>
                <a:off x="1368384" y="3169129"/>
                <a:ext cx="7448" cy="992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</a:cxnLst>
                <a:rect l="0" t="0" r="r" b="b"/>
                <a:pathLst>
                  <a:path w="6" h="8">
                    <a:moveTo>
                      <a:pt x="6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6" name="Freeform 56"/>
              <p:cNvSpPr>
                <a:spLocks/>
              </p:cNvSpPr>
              <p:nvPr/>
            </p:nvSpPr>
            <p:spPr bwMode="auto">
              <a:xfrm>
                <a:off x="1338591" y="3159204"/>
                <a:ext cx="7448" cy="496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296" name="Freeform 38"/>
            <p:cNvSpPr>
              <a:spLocks/>
            </p:cNvSpPr>
            <p:nvPr/>
          </p:nvSpPr>
          <p:spPr bwMode="auto">
            <a:xfrm>
              <a:off x="1029776" y="1733982"/>
              <a:ext cx="737385" cy="513595"/>
            </a:xfrm>
            <a:custGeom>
              <a:avLst/>
              <a:gdLst/>
              <a:ahLst/>
              <a:cxnLst>
                <a:cxn ang="0">
                  <a:pos x="540" y="354"/>
                </a:cxn>
                <a:cxn ang="0">
                  <a:pos x="510" y="318"/>
                </a:cxn>
                <a:cxn ang="0">
                  <a:pos x="500" y="332"/>
                </a:cxn>
                <a:cxn ang="0">
                  <a:pos x="464" y="324"/>
                </a:cxn>
                <a:cxn ang="0">
                  <a:pos x="414" y="298"/>
                </a:cxn>
                <a:cxn ang="0">
                  <a:pos x="362" y="288"/>
                </a:cxn>
                <a:cxn ang="0">
                  <a:pos x="318" y="272"/>
                </a:cxn>
                <a:cxn ang="0">
                  <a:pos x="314" y="294"/>
                </a:cxn>
                <a:cxn ang="0">
                  <a:pos x="278" y="304"/>
                </a:cxn>
                <a:cxn ang="0">
                  <a:pos x="252" y="298"/>
                </a:cxn>
                <a:cxn ang="0">
                  <a:pos x="270" y="274"/>
                </a:cxn>
                <a:cxn ang="0">
                  <a:pos x="274" y="266"/>
                </a:cxn>
                <a:cxn ang="0">
                  <a:pos x="236" y="298"/>
                </a:cxn>
                <a:cxn ang="0">
                  <a:pos x="222" y="322"/>
                </a:cxn>
                <a:cxn ang="0">
                  <a:pos x="196" y="348"/>
                </a:cxn>
                <a:cxn ang="0">
                  <a:pos x="146" y="384"/>
                </a:cxn>
                <a:cxn ang="0">
                  <a:pos x="112" y="398"/>
                </a:cxn>
                <a:cxn ang="0">
                  <a:pos x="90" y="408"/>
                </a:cxn>
                <a:cxn ang="0">
                  <a:pos x="84" y="394"/>
                </a:cxn>
                <a:cxn ang="0">
                  <a:pos x="114" y="382"/>
                </a:cxn>
                <a:cxn ang="0">
                  <a:pos x="156" y="354"/>
                </a:cxn>
                <a:cxn ang="0">
                  <a:pos x="170" y="320"/>
                </a:cxn>
                <a:cxn ang="0">
                  <a:pos x="138" y="328"/>
                </a:cxn>
                <a:cxn ang="0">
                  <a:pos x="100" y="328"/>
                </a:cxn>
                <a:cxn ang="0">
                  <a:pos x="86" y="286"/>
                </a:cxn>
                <a:cxn ang="0">
                  <a:pos x="56" y="300"/>
                </a:cxn>
                <a:cxn ang="0">
                  <a:pos x="48" y="274"/>
                </a:cxn>
                <a:cxn ang="0">
                  <a:pos x="24" y="258"/>
                </a:cxn>
                <a:cxn ang="0">
                  <a:pos x="46" y="226"/>
                </a:cxn>
                <a:cxn ang="0">
                  <a:pos x="80" y="214"/>
                </a:cxn>
                <a:cxn ang="0">
                  <a:pos x="102" y="184"/>
                </a:cxn>
                <a:cxn ang="0">
                  <a:pos x="86" y="180"/>
                </a:cxn>
                <a:cxn ang="0">
                  <a:pos x="20" y="168"/>
                </a:cxn>
                <a:cxn ang="0">
                  <a:pos x="10" y="150"/>
                </a:cxn>
                <a:cxn ang="0">
                  <a:pos x="60" y="132"/>
                </a:cxn>
                <a:cxn ang="0">
                  <a:pos x="100" y="142"/>
                </a:cxn>
                <a:cxn ang="0">
                  <a:pos x="102" y="132"/>
                </a:cxn>
                <a:cxn ang="0">
                  <a:pos x="84" y="116"/>
                </a:cxn>
                <a:cxn ang="0">
                  <a:pos x="44" y="94"/>
                </a:cxn>
                <a:cxn ang="0">
                  <a:pos x="22" y="68"/>
                </a:cxn>
                <a:cxn ang="0">
                  <a:pos x="88" y="28"/>
                </a:cxn>
                <a:cxn ang="0">
                  <a:pos x="132" y="12"/>
                </a:cxn>
                <a:cxn ang="0">
                  <a:pos x="186" y="8"/>
                </a:cxn>
                <a:cxn ang="0">
                  <a:pos x="244" y="16"/>
                </a:cxn>
                <a:cxn ang="0">
                  <a:pos x="318" y="30"/>
                </a:cxn>
                <a:cxn ang="0">
                  <a:pos x="400" y="40"/>
                </a:cxn>
                <a:cxn ang="0">
                  <a:pos x="438" y="288"/>
                </a:cxn>
                <a:cxn ang="0">
                  <a:pos x="478" y="316"/>
                </a:cxn>
                <a:cxn ang="0">
                  <a:pos x="508" y="300"/>
                </a:cxn>
                <a:cxn ang="0">
                  <a:pos x="556" y="358"/>
                </a:cxn>
                <a:cxn ang="0">
                  <a:pos x="594" y="394"/>
                </a:cxn>
                <a:cxn ang="0">
                  <a:pos x="582" y="394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grpFill/>
            <a:ln w="317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297" name="Group 296"/>
            <p:cNvGrpSpPr/>
            <p:nvPr/>
          </p:nvGrpSpPr>
          <p:grpSpPr>
            <a:xfrm>
              <a:off x="4117327" y="1742017"/>
              <a:ext cx="991869" cy="994935"/>
              <a:chOff x="4121565" y="1738944"/>
              <a:chExt cx="991869" cy="994935"/>
            </a:xfrm>
            <a:grpFill/>
          </p:grpSpPr>
          <p:sp>
            <p:nvSpPr>
              <p:cNvPr id="500" name="Freeform 149"/>
              <p:cNvSpPr>
                <a:spLocks/>
              </p:cNvSpPr>
              <p:nvPr/>
            </p:nvSpPr>
            <p:spPr bwMode="auto">
              <a:xfrm>
                <a:off x="4121565" y="2259982"/>
                <a:ext cx="81932" cy="76916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4" y="44"/>
                  </a:cxn>
                  <a:cxn ang="0">
                    <a:pos x="48" y="48"/>
                  </a:cxn>
                  <a:cxn ang="0">
                    <a:pos x="36" y="52"/>
                  </a:cxn>
                  <a:cxn ang="0">
                    <a:pos x="26" y="58"/>
                  </a:cxn>
                  <a:cxn ang="0">
                    <a:pos x="18" y="62"/>
                  </a:cxn>
                  <a:cxn ang="0">
                    <a:pos x="8" y="5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2" y="30"/>
                  </a:cxn>
                  <a:cxn ang="0">
                    <a:pos x="20" y="26"/>
                  </a:cxn>
                  <a:cxn ang="0">
                    <a:pos x="14" y="22"/>
                  </a:cxn>
                  <a:cxn ang="0">
                    <a:pos x="4" y="24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52" y="0"/>
                  </a:cxn>
                  <a:cxn ang="0">
                    <a:pos x="58" y="6"/>
                  </a:cxn>
                  <a:cxn ang="0">
                    <a:pos x="64" y="12"/>
                  </a:cxn>
                  <a:cxn ang="0">
                    <a:pos x="66" y="26"/>
                  </a:cxn>
                </a:cxnLst>
                <a:rect l="0" t="0" r="r" b="b"/>
                <a:pathLst>
                  <a:path w="66" h="62">
                    <a:moveTo>
                      <a:pt x="66" y="26"/>
                    </a:moveTo>
                    <a:lnTo>
                      <a:pt x="64" y="44"/>
                    </a:lnTo>
                    <a:lnTo>
                      <a:pt x="48" y="48"/>
                    </a:lnTo>
                    <a:lnTo>
                      <a:pt x="36" y="52"/>
                    </a:lnTo>
                    <a:lnTo>
                      <a:pt x="26" y="58"/>
                    </a:lnTo>
                    <a:lnTo>
                      <a:pt x="18" y="62"/>
                    </a:lnTo>
                    <a:lnTo>
                      <a:pt x="8" y="5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6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1" name="Freeform 139"/>
              <p:cNvSpPr>
                <a:spLocks/>
              </p:cNvSpPr>
              <p:nvPr/>
            </p:nvSpPr>
            <p:spPr bwMode="auto">
              <a:xfrm>
                <a:off x="4733569" y="1776161"/>
                <a:ext cx="211036" cy="325028"/>
              </a:xfrm>
              <a:custGeom>
                <a:avLst/>
                <a:gdLst/>
                <a:ahLst/>
                <a:cxnLst>
                  <a:cxn ang="0">
                    <a:pos x="106" y="250"/>
                  </a:cxn>
                  <a:cxn ang="0">
                    <a:pos x="88" y="250"/>
                  </a:cxn>
                  <a:cxn ang="0">
                    <a:pos x="64" y="258"/>
                  </a:cxn>
                  <a:cxn ang="0">
                    <a:pos x="40" y="262"/>
                  </a:cxn>
                  <a:cxn ang="0">
                    <a:pos x="10" y="246"/>
                  </a:cxn>
                  <a:cxn ang="0">
                    <a:pos x="12" y="226"/>
                  </a:cxn>
                  <a:cxn ang="0">
                    <a:pos x="6" y="204"/>
                  </a:cxn>
                  <a:cxn ang="0">
                    <a:pos x="10" y="188"/>
                  </a:cxn>
                  <a:cxn ang="0">
                    <a:pos x="22" y="182"/>
                  </a:cxn>
                  <a:cxn ang="0">
                    <a:pos x="28" y="170"/>
                  </a:cxn>
                  <a:cxn ang="0">
                    <a:pos x="64" y="142"/>
                  </a:cxn>
                  <a:cxn ang="0">
                    <a:pos x="72" y="140"/>
                  </a:cxn>
                  <a:cxn ang="0">
                    <a:pos x="70" y="124"/>
                  </a:cxn>
                  <a:cxn ang="0">
                    <a:pos x="54" y="116"/>
                  </a:cxn>
                  <a:cxn ang="0">
                    <a:pos x="44" y="102"/>
                  </a:cxn>
                  <a:cxn ang="0">
                    <a:pos x="50" y="86"/>
                  </a:cxn>
                  <a:cxn ang="0">
                    <a:pos x="42" y="82"/>
                  </a:cxn>
                  <a:cxn ang="0">
                    <a:pos x="44" y="62"/>
                  </a:cxn>
                  <a:cxn ang="0">
                    <a:pos x="34" y="48"/>
                  </a:cxn>
                  <a:cxn ang="0">
                    <a:pos x="20" y="48"/>
                  </a:cxn>
                  <a:cxn ang="0">
                    <a:pos x="0" y="30"/>
                  </a:cxn>
                  <a:cxn ang="0">
                    <a:pos x="10" y="22"/>
                  </a:cxn>
                  <a:cxn ang="0">
                    <a:pos x="24" y="38"/>
                  </a:cxn>
                  <a:cxn ang="0">
                    <a:pos x="66" y="42"/>
                  </a:cxn>
                  <a:cxn ang="0">
                    <a:pos x="76" y="32"/>
                  </a:cxn>
                  <a:cxn ang="0">
                    <a:pos x="84" y="12"/>
                  </a:cxn>
                  <a:cxn ang="0">
                    <a:pos x="104" y="0"/>
                  </a:cxn>
                  <a:cxn ang="0">
                    <a:pos x="126" y="8"/>
                  </a:cxn>
                  <a:cxn ang="0">
                    <a:pos x="136" y="22"/>
                  </a:cxn>
                  <a:cxn ang="0">
                    <a:pos x="126" y="32"/>
                  </a:cxn>
                  <a:cxn ang="0">
                    <a:pos x="122" y="54"/>
                  </a:cxn>
                  <a:cxn ang="0">
                    <a:pos x="146" y="68"/>
                  </a:cxn>
                  <a:cxn ang="0">
                    <a:pos x="130" y="84"/>
                  </a:cxn>
                  <a:cxn ang="0">
                    <a:pos x="140" y="102"/>
                  </a:cxn>
                  <a:cxn ang="0">
                    <a:pos x="146" y="118"/>
                  </a:cxn>
                  <a:cxn ang="0">
                    <a:pos x="138" y="138"/>
                  </a:cxn>
                  <a:cxn ang="0">
                    <a:pos x="148" y="148"/>
                  </a:cxn>
                  <a:cxn ang="0">
                    <a:pos x="156" y="162"/>
                  </a:cxn>
                  <a:cxn ang="0">
                    <a:pos x="146" y="172"/>
                  </a:cxn>
                  <a:cxn ang="0">
                    <a:pos x="170" y="190"/>
                  </a:cxn>
                  <a:cxn ang="0">
                    <a:pos x="162" y="204"/>
                  </a:cxn>
                  <a:cxn ang="0">
                    <a:pos x="136" y="228"/>
                  </a:cxn>
                  <a:cxn ang="0">
                    <a:pos x="106" y="250"/>
                  </a:cxn>
                </a:cxnLst>
                <a:rect l="0" t="0" r="r" b="b"/>
                <a:pathLst>
                  <a:path w="170" h="262">
                    <a:moveTo>
                      <a:pt x="106" y="250"/>
                    </a:moveTo>
                    <a:lnTo>
                      <a:pt x="88" y="250"/>
                    </a:lnTo>
                    <a:lnTo>
                      <a:pt x="64" y="258"/>
                    </a:lnTo>
                    <a:lnTo>
                      <a:pt x="40" y="262"/>
                    </a:lnTo>
                    <a:lnTo>
                      <a:pt x="10" y="246"/>
                    </a:lnTo>
                    <a:lnTo>
                      <a:pt x="12" y="226"/>
                    </a:lnTo>
                    <a:lnTo>
                      <a:pt x="6" y="204"/>
                    </a:lnTo>
                    <a:lnTo>
                      <a:pt x="10" y="188"/>
                    </a:lnTo>
                    <a:lnTo>
                      <a:pt x="22" y="182"/>
                    </a:lnTo>
                    <a:lnTo>
                      <a:pt x="28" y="170"/>
                    </a:lnTo>
                    <a:lnTo>
                      <a:pt x="64" y="142"/>
                    </a:lnTo>
                    <a:lnTo>
                      <a:pt x="72" y="140"/>
                    </a:lnTo>
                    <a:lnTo>
                      <a:pt x="70" y="124"/>
                    </a:lnTo>
                    <a:lnTo>
                      <a:pt x="54" y="116"/>
                    </a:lnTo>
                    <a:lnTo>
                      <a:pt x="44" y="102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4" y="62"/>
                    </a:lnTo>
                    <a:lnTo>
                      <a:pt x="34" y="48"/>
                    </a:lnTo>
                    <a:lnTo>
                      <a:pt x="20" y="48"/>
                    </a:lnTo>
                    <a:lnTo>
                      <a:pt x="0" y="30"/>
                    </a:lnTo>
                    <a:lnTo>
                      <a:pt x="10" y="22"/>
                    </a:lnTo>
                    <a:lnTo>
                      <a:pt x="24" y="38"/>
                    </a:lnTo>
                    <a:lnTo>
                      <a:pt x="66" y="42"/>
                    </a:lnTo>
                    <a:lnTo>
                      <a:pt x="76" y="32"/>
                    </a:lnTo>
                    <a:lnTo>
                      <a:pt x="84" y="12"/>
                    </a:lnTo>
                    <a:lnTo>
                      <a:pt x="104" y="0"/>
                    </a:lnTo>
                    <a:lnTo>
                      <a:pt x="126" y="8"/>
                    </a:lnTo>
                    <a:lnTo>
                      <a:pt x="136" y="22"/>
                    </a:lnTo>
                    <a:lnTo>
                      <a:pt x="126" y="32"/>
                    </a:lnTo>
                    <a:lnTo>
                      <a:pt x="122" y="54"/>
                    </a:lnTo>
                    <a:lnTo>
                      <a:pt x="146" y="68"/>
                    </a:lnTo>
                    <a:lnTo>
                      <a:pt x="130" y="84"/>
                    </a:lnTo>
                    <a:lnTo>
                      <a:pt x="140" y="102"/>
                    </a:lnTo>
                    <a:lnTo>
                      <a:pt x="146" y="118"/>
                    </a:lnTo>
                    <a:lnTo>
                      <a:pt x="138" y="138"/>
                    </a:lnTo>
                    <a:lnTo>
                      <a:pt x="148" y="148"/>
                    </a:lnTo>
                    <a:lnTo>
                      <a:pt x="156" y="162"/>
                    </a:lnTo>
                    <a:lnTo>
                      <a:pt x="146" y="172"/>
                    </a:lnTo>
                    <a:lnTo>
                      <a:pt x="170" y="190"/>
                    </a:lnTo>
                    <a:lnTo>
                      <a:pt x="162" y="204"/>
                    </a:lnTo>
                    <a:lnTo>
                      <a:pt x="136" y="228"/>
                    </a:lnTo>
                    <a:lnTo>
                      <a:pt x="106" y="25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2" name="Freeform 140"/>
              <p:cNvSpPr>
                <a:spLocks/>
              </p:cNvSpPr>
              <p:nvPr/>
            </p:nvSpPr>
            <p:spPr bwMode="auto">
              <a:xfrm>
                <a:off x="4541153" y="1813378"/>
                <a:ext cx="259450" cy="419311"/>
              </a:xfrm>
              <a:custGeom>
                <a:avLst/>
                <a:gdLst/>
                <a:ahLst/>
                <a:cxnLst>
                  <a:cxn ang="0">
                    <a:pos x="167" y="10"/>
                  </a:cxn>
                  <a:cxn ang="0">
                    <a:pos x="189" y="18"/>
                  </a:cxn>
                  <a:cxn ang="0">
                    <a:pos x="199" y="40"/>
                  </a:cxn>
                  <a:cxn ang="0">
                    <a:pos x="205" y="56"/>
                  </a:cxn>
                  <a:cxn ang="0">
                    <a:pos x="209" y="86"/>
                  </a:cxn>
                  <a:cxn ang="0">
                    <a:pos x="181" y="90"/>
                  </a:cxn>
                  <a:cxn ang="0">
                    <a:pos x="161" y="114"/>
                  </a:cxn>
                  <a:cxn ang="0">
                    <a:pos x="153" y="138"/>
                  </a:cxn>
                  <a:cxn ang="0">
                    <a:pos x="121" y="152"/>
                  </a:cxn>
                  <a:cxn ang="0">
                    <a:pos x="103" y="178"/>
                  </a:cxn>
                  <a:cxn ang="0">
                    <a:pos x="101" y="216"/>
                  </a:cxn>
                  <a:cxn ang="0">
                    <a:pos x="125" y="236"/>
                  </a:cxn>
                  <a:cxn ang="0">
                    <a:pos x="111" y="256"/>
                  </a:cxn>
                  <a:cxn ang="0">
                    <a:pos x="91" y="278"/>
                  </a:cxn>
                  <a:cxn ang="0">
                    <a:pos x="87" y="304"/>
                  </a:cxn>
                  <a:cxn ang="0">
                    <a:pos x="69" y="322"/>
                  </a:cxn>
                  <a:cxn ang="0">
                    <a:pos x="51" y="336"/>
                  </a:cxn>
                  <a:cxn ang="0">
                    <a:pos x="33" y="324"/>
                  </a:cxn>
                  <a:cxn ang="0">
                    <a:pos x="29" y="308"/>
                  </a:cxn>
                  <a:cxn ang="0">
                    <a:pos x="11" y="274"/>
                  </a:cxn>
                  <a:cxn ang="0">
                    <a:pos x="17" y="252"/>
                  </a:cxn>
                  <a:cxn ang="0">
                    <a:pos x="25" y="228"/>
                  </a:cxn>
                  <a:cxn ang="0">
                    <a:pos x="17" y="208"/>
                  </a:cxn>
                  <a:cxn ang="0">
                    <a:pos x="29" y="194"/>
                  </a:cxn>
                  <a:cxn ang="0">
                    <a:pos x="17" y="168"/>
                  </a:cxn>
                  <a:cxn ang="0">
                    <a:pos x="33" y="134"/>
                  </a:cxn>
                  <a:cxn ang="0">
                    <a:pos x="53" y="124"/>
                  </a:cxn>
                  <a:cxn ang="0">
                    <a:pos x="57" y="94"/>
                  </a:cxn>
                  <a:cxn ang="0">
                    <a:pos x="73" y="76"/>
                  </a:cxn>
                  <a:cxn ang="0">
                    <a:pos x="87" y="54"/>
                  </a:cxn>
                  <a:cxn ang="0">
                    <a:pos x="99" y="26"/>
                  </a:cxn>
                  <a:cxn ang="0">
                    <a:pos x="117" y="12"/>
                  </a:cxn>
                  <a:cxn ang="0">
                    <a:pos x="131" y="18"/>
                  </a:cxn>
                  <a:cxn ang="0">
                    <a:pos x="145" y="2"/>
                  </a:cxn>
                </a:cxnLst>
                <a:rect l="0" t="0" r="r" b="b"/>
                <a:pathLst>
                  <a:path w="209" h="338">
                    <a:moveTo>
                      <a:pt x="155" y="0"/>
                    </a:moveTo>
                    <a:lnTo>
                      <a:pt x="167" y="10"/>
                    </a:lnTo>
                    <a:lnTo>
                      <a:pt x="175" y="18"/>
                    </a:lnTo>
                    <a:lnTo>
                      <a:pt x="189" y="18"/>
                    </a:lnTo>
                    <a:lnTo>
                      <a:pt x="199" y="32"/>
                    </a:lnTo>
                    <a:lnTo>
                      <a:pt x="199" y="40"/>
                    </a:lnTo>
                    <a:lnTo>
                      <a:pt x="197" y="52"/>
                    </a:lnTo>
                    <a:lnTo>
                      <a:pt x="205" y="56"/>
                    </a:lnTo>
                    <a:lnTo>
                      <a:pt x="199" y="72"/>
                    </a:lnTo>
                    <a:lnTo>
                      <a:pt x="209" y="86"/>
                    </a:lnTo>
                    <a:lnTo>
                      <a:pt x="191" y="88"/>
                    </a:lnTo>
                    <a:lnTo>
                      <a:pt x="181" y="90"/>
                    </a:lnTo>
                    <a:lnTo>
                      <a:pt x="167" y="100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53" y="138"/>
                    </a:lnTo>
                    <a:lnTo>
                      <a:pt x="137" y="150"/>
                    </a:lnTo>
                    <a:lnTo>
                      <a:pt x="121" y="152"/>
                    </a:lnTo>
                    <a:lnTo>
                      <a:pt x="111" y="166"/>
                    </a:lnTo>
                    <a:lnTo>
                      <a:pt x="103" y="178"/>
                    </a:lnTo>
                    <a:lnTo>
                      <a:pt x="99" y="194"/>
                    </a:lnTo>
                    <a:lnTo>
                      <a:pt x="101" y="216"/>
                    </a:lnTo>
                    <a:lnTo>
                      <a:pt x="115" y="222"/>
                    </a:lnTo>
                    <a:lnTo>
                      <a:pt x="125" y="236"/>
                    </a:lnTo>
                    <a:lnTo>
                      <a:pt x="123" y="248"/>
                    </a:lnTo>
                    <a:lnTo>
                      <a:pt x="111" y="256"/>
                    </a:lnTo>
                    <a:lnTo>
                      <a:pt x="93" y="266"/>
                    </a:lnTo>
                    <a:lnTo>
                      <a:pt x="91" y="278"/>
                    </a:lnTo>
                    <a:lnTo>
                      <a:pt x="91" y="292"/>
                    </a:lnTo>
                    <a:lnTo>
                      <a:pt x="87" y="304"/>
                    </a:lnTo>
                    <a:lnTo>
                      <a:pt x="81" y="316"/>
                    </a:lnTo>
                    <a:lnTo>
                      <a:pt x="69" y="322"/>
                    </a:lnTo>
                    <a:lnTo>
                      <a:pt x="55" y="324"/>
                    </a:lnTo>
                    <a:lnTo>
                      <a:pt x="51" y="336"/>
                    </a:lnTo>
                    <a:lnTo>
                      <a:pt x="37" y="338"/>
                    </a:lnTo>
                    <a:lnTo>
                      <a:pt x="33" y="324"/>
                    </a:lnTo>
                    <a:lnTo>
                      <a:pt x="29" y="316"/>
                    </a:lnTo>
                    <a:lnTo>
                      <a:pt x="29" y="308"/>
                    </a:lnTo>
                    <a:lnTo>
                      <a:pt x="17" y="290"/>
                    </a:lnTo>
                    <a:lnTo>
                      <a:pt x="11" y="274"/>
                    </a:lnTo>
                    <a:lnTo>
                      <a:pt x="0" y="254"/>
                    </a:lnTo>
                    <a:lnTo>
                      <a:pt x="17" y="252"/>
                    </a:lnTo>
                    <a:lnTo>
                      <a:pt x="17" y="236"/>
                    </a:lnTo>
                    <a:lnTo>
                      <a:pt x="25" y="228"/>
                    </a:lnTo>
                    <a:lnTo>
                      <a:pt x="29" y="216"/>
                    </a:lnTo>
                    <a:lnTo>
                      <a:pt x="17" y="208"/>
                    </a:lnTo>
                    <a:lnTo>
                      <a:pt x="31" y="206"/>
                    </a:lnTo>
                    <a:lnTo>
                      <a:pt x="29" y="194"/>
                    </a:lnTo>
                    <a:lnTo>
                      <a:pt x="17" y="188"/>
                    </a:lnTo>
                    <a:lnTo>
                      <a:pt x="17" y="168"/>
                    </a:lnTo>
                    <a:lnTo>
                      <a:pt x="17" y="138"/>
                    </a:lnTo>
                    <a:lnTo>
                      <a:pt x="33" y="134"/>
                    </a:lnTo>
                    <a:lnTo>
                      <a:pt x="49" y="128"/>
                    </a:lnTo>
                    <a:lnTo>
                      <a:pt x="53" y="124"/>
                    </a:lnTo>
                    <a:lnTo>
                      <a:pt x="47" y="110"/>
                    </a:lnTo>
                    <a:lnTo>
                      <a:pt x="57" y="94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75" y="64"/>
                    </a:lnTo>
                    <a:lnTo>
                      <a:pt x="87" y="54"/>
                    </a:lnTo>
                    <a:lnTo>
                      <a:pt x="87" y="42"/>
                    </a:lnTo>
                    <a:lnTo>
                      <a:pt x="99" y="26"/>
                    </a:lnTo>
                    <a:lnTo>
                      <a:pt x="117" y="24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31" y="18"/>
                    </a:lnTo>
                    <a:lnTo>
                      <a:pt x="145" y="18"/>
                    </a:lnTo>
                    <a:lnTo>
                      <a:pt x="145" y="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3" name="Freeform 141"/>
              <p:cNvSpPr>
                <a:spLocks/>
              </p:cNvSpPr>
              <p:nvPr/>
            </p:nvSpPr>
            <p:spPr bwMode="auto">
              <a:xfrm>
                <a:off x="4421980" y="1738944"/>
                <a:ext cx="510211" cy="419311"/>
              </a:xfrm>
              <a:custGeom>
                <a:avLst/>
                <a:gdLst/>
                <a:ahLst/>
                <a:cxnLst>
                  <a:cxn ang="0">
                    <a:pos x="92" y="310"/>
                  </a:cxn>
                  <a:cxn ang="0">
                    <a:pos x="82" y="312"/>
                  </a:cxn>
                  <a:cxn ang="0">
                    <a:pos x="62" y="328"/>
                  </a:cxn>
                  <a:cxn ang="0">
                    <a:pos x="24" y="334"/>
                  </a:cxn>
                  <a:cxn ang="0">
                    <a:pos x="10" y="316"/>
                  </a:cxn>
                  <a:cxn ang="0">
                    <a:pos x="16" y="302"/>
                  </a:cxn>
                  <a:cxn ang="0">
                    <a:pos x="4" y="296"/>
                  </a:cxn>
                  <a:cxn ang="0">
                    <a:pos x="8" y="280"/>
                  </a:cxn>
                  <a:cxn ang="0">
                    <a:pos x="0" y="250"/>
                  </a:cxn>
                  <a:cxn ang="0">
                    <a:pos x="26" y="230"/>
                  </a:cxn>
                  <a:cxn ang="0">
                    <a:pos x="56" y="220"/>
                  </a:cxn>
                  <a:cxn ang="0">
                    <a:pos x="70" y="208"/>
                  </a:cxn>
                  <a:cxn ang="0">
                    <a:pos x="98" y="202"/>
                  </a:cxn>
                  <a:cxn ang="0">
                    <a:pos x="84" y="204"/>
                  </a:cxn>
                  <a:cxn ang="0">
                    <a:pos x="92" y="184"/>
                  </a:cxn>
                  <a:cxn ang="0">
                    <a:pos x="113" y="164"/>
                  </a:cxn>
                  <a:cxn ang="0">
                    <a:pos x="137" y="134"/>
                  </a:cxn>
                  <a:cxn ang="0">
                    <a:pos x="157" y="106"/>
                  </a:cxn>
                  <a:cxn ang="0">
                    <a:pos x="175" y="86"/>
                  </a:cxn>
                  <a:cxn ang="0">
                    <a:pos x="185" y="72"/>
                  </a:cxn>
                  <a:cxn ang="0">
                    <a:pos x="163" y="78"/>
                  </a:cxn>
                  <a:cxn ang="0">
                    <a:pos x="165" y="62"/>
                  </a:cxn>
                  <a:cxn ang="0">
                    <a:pos x="183" y="64"/>
                  </a:cxn>
                  <a:cxn ang="0">
                    <a:pos x="203" y="60"/>
                  </a:cxn>
                  <a:cxn ang="0">
                    <a:pos x="199" y="44"/>
                  </a:cxn>
                  <a:cxn ang="0">
                    <a:pos x="225" y="30"/>
                  </a:cxn>
                  <a:cxn ang="0">
                    <a:pos x="243" y="40"/>
                  </a:cxn>
                  <a:cxn ang="0">
                    <a:pos x="267" y="38"/>
                  </a:cxn>
                  <a:cxn ang="0">
                    <a:pos x="285" y="24"/>
                  </a:cxn>
                  <a:cxn ang="0">
                    <a:pos x="291" y="36"/>
                  </a:cxn>
                  <a:cxn ang="0">
                    <a:pos x="309" y="16"/>
                  </a:cxn>
                  <a:cxn ang="0">
                    <a:pos x="337" y="4"/>
                  </a:cxn>
                  <a:cxn ang="0">
                    <a:pos x="319" y="32"/>
                  </a:cxn>
                  <a:cxn ang="0">
                    <a:pos x="343" y="22"/>
                  </a:cxn>
                  <a:cxn ang="0">
                    <a:pos x="373" y="6"/>
                  </a:cxn>
                  <a:cxn ang="0">
                    <a:pos x="387" y="10"/>
                  </a:cxn>
                  <a:cxn ang="0">
                    <a:pos x="401" y="32"/>
                  </a:cxn>
                  <a:cxn ang="0">
                    <a:pos x="397" y="44"/>
                  </a:cxn>
                  <a:cxn ang="0">
                    <a:pos x="387" y="52"/>
                  </a:cxn>
                  <a:cxn ang="0">
                    <a:pos x="355" y="30"/>
                  </a:cxn>
                  <a:cxn ang="0">
                    <a:pos x="333" y="44"/>
                  </a:cxn>
                  <a:cxn ang="0">
                    <a:pos x="317" y="72"/>
                  </a:cxn>
                  <a:cxn ang="0">
                    <a:pos x="275" y="68"/>
                  </a:cxn>
                  <a:cxn ang="0">
                    <a:pos x="261" y="52"/>
                  </a:cxn>
                  <a:cxn ang="0">
                    <a:pos x="241" y="62"/>
                  </a:cxn>
                  <a:cxn ang="0">
                    <a:pos x="227" y="78"/>
                  </a:cxn>
                  <a:cxn ang="0">
                    <a:pos x="213" y="72"/>
                  </a:cxn>
                  <a:cxn ang="0">
                    <a:pos x="195" y="86"/>
                  </a:cxn>
                  <a:cxn ang="0">
                    <a:pos x="183" y="114"/>
                  </a:cxn>
                  <a:cxn ang="0">
                    <a:pos x="169" y="136"/>
                  </a:cxn>
                  <a:cxn ang="0">
                    <a:pos x="153" y="154"/>
                  </a:cxn>
                  <a:cxn ang="0">
                    <a:pos x="149" y="184"/>
                  </a:cxn>
                  <a:cxn ang="0">
                    <a:pos x="113" y="198"/>
                  </a:cxn>
                  <a:cxn ang="0">
                    <a:pos x="125" y="254"/>
                  </a:cxn>
                  <a:cxn ang="0">
                    <a:pos x="113" y="268"/>
                  </a:cxn>
                  <a:cxn ang="0">
                    <a:pos x="121" y="288"/>
                  </a:cxn>
                  <a:cxn ang="0">
                    <a:pos x="113" y="312"/>
                  </a:cxn>
                </a:cxnLst>
                <a:rect l="0" t="0" r="r" b="b"/>
                <a:pathLst>
                  <a:path w="411" h="338">
                    <a:moveTo>
                      <a:pt x="96" y="314"/>
                    </a:moveTo>
                    <a:lnTo>
                      <a:pt x="92" y="310"/>
                    </a:lnTo>
                    <a:lnTo>
                      <a:pt x="88" y="300"/>
                    </a:lnTo>
                    <a:lnTo>
                      <a:pt x="82" y="312"/>
                    </a:lnTo>
                    <a:lnTo>
                      <a:pt x="74" y="316"/>
                    </a:lnTo>
                    <a:lnTo>
                      <a:pt x="62" y="328"/>
                    </a:lnTo>
                    <a:lnTo>
                      <a:pt x="42" y="338"/>
                    </a:lnTo>
                    <a:lnTo>
                      <a:pt x="24" y="334"/>
                    </a:lnTo>
                    <a:lnTo>
                      <a:pt x="12" y="324"/>
                    </a:lnTo>
                    <a:lnTo>
                      <a:pt x="10" y="316"/>
                    </a:lnTo>
                    <a:lnTo>
                      <a:pt x="18" y="306"/>
                    </a:lnTo>
                    <a:lnTo>
                      <a:pt x="16" y="302"/>
                    </a:lnTo>
                    <a:lnTo>
                      <a:pt x="6" y="304"/>
                    </a:lnTo>
                    <a:lnTo>
                      <a:pt x="4" y="296"/>
                    </a:lnTo>
                    <a:lnTo>
                      <a:pt x="18" y="286"/>
                    </a:lnTo>
                    <a:lnTo>
                      <a:pt x="8" y="280"/>
                    </a:lnTo>
                    <a:lnTo>
                      <a:pt x="4" y="272"/>
                    </a:lnTo>
                    <a:lnTo>
                      <a:pt x="0" y="250"/>
                    </a:lnTo>
                    <a:lnTo>
                      <a:pt x="4" y="240"/>
                    </a:lnTo>
                    <a:lnTo>
                      <a:pt x="26" y="230"/>
                    </a:lnTo>
                    <a:lnTo>
                      <a:pt x="42" y="226"/>
                    </a:lnTo>
                    <a:lnTo>
                      <a:pt x="56" y="220"/>
                    </a:lnTo>
                    <a:lnTo>
                      <a:pt x="62" y="208"/>
                    </a:lnTo>
                    <a:lnTo>
                      <a:pt x="70" y="208"/>
                    </a:lnTo>
                    <a:lnTo>
                      <a:pt x="84" y="210"/>
                    </a:lnTo>
                    <a:lnTo>
                      <a:pt x="98" y="202"/>
                    </a:lnTo>
                    <a:lnTo>
                      <a:pt x="94" y="194"/>
                    </a:lnTo>
                    <a:lnTo>
                      <a:pt x="84" y="204"/>
                    </a:lnTo>
                    <a:lnTo>
                      <a:pt x="74" y="202"/>
                    </a:lnTo>
                    <a:lnTo>
                      <a:pt x="92" y="184"/>
                    </a:lnTo>
                    <a:lnTo>
                      <a:pt x="103" y="178"/>
                    </a:lnTo>
                    <a:lnTo>
                      <a:pt x="113" y="164"/>
                    </a:lnTo>
                    <a:lnTo>
                      <a:pt x="127" y="140"/>
                    </a:lnTo>
                    <a:lnTo>
                      <a:pt x="137" y="134"/>
                    </a:lnTo>
                    <a:lnTo>
                      <a:pt x="137" y="122"/>
                    </a:lnTo>
                    <a:lnTo>
                      <a:pt x="157" y="106"/>
                    </a:lnTo>
                    <a:lnTo>
                      <a:pt x="167" y="100"/>
                    </a:lnTo>
                    <a:lnTo>
                      <a:pt x="175" y="86"/>
                    </a:lnTo>
                    <a:lnTo>
                      <a:pt x="183" y="86"/>
                    </a:lnTo>
                    <a:lnTo>
                      <a:pt x="185" y="72"/>
                    </a:lnTo>
                    <a:lnTo>
                      <a:pt x="175" y="78"/>
                    </a:lnTo>
                    <a:lnTo>
                      <a:pt x="163" y="78"/>
                    </a:lnTo>
                    <a:lnTo>
                      <a:pt x="161" y="72"/>
                    </a:lnTo>
                    <a:lnTo>
                      <a:pt x="165" y="62"/>
                    </a:lnTo>
                    <a:lnTo>
                      <a:pt x="175" y="56"/>
                    </a:lnTo>
                    <a:lnTo>
                      <a:pt x="183" y="64"/>
                    </a:lnTo>
                    <a:lnTo>
                      <a:pt x="201" y="68"/>
                    </a:lnTo>
                    <a:lnTo>
                      <a:pt x="203" y="60"/>
                    </a:lnTo>
                    <a:lnTo>
                      <a:pt x="193" y="54"/>
                    </a:lnTo>
                    <a:lnTo>
                      <a:pt x="199" y="44"/>
                    </a:lnTo>
                    <a:lnTo>
                      <a:pt x="217" y="48"/>
                    </a:lnTo>
                    <a:lnTo>
                      <a:pt x="225" y="30"/>
                    </a:lnTo>
                    <a:lnTo>
                      <a:pt x="237" y="30"/>
                    </a:lnTo>
                    <a:lnTo>
                      <a:pt x="243" y="40"/>
                    </a:lnTo>
                    <a:lnTo>
                      <a:pt x="257" y="32"/>
                    </a:lnTo>
                    <a:lnTo>
                      <a:pt x="267" y="38"/>
                    </a:lnTo>
                    <a:lnTo>
                      <a:pt x="273" y="26"/>
                    </a:lnTo>
                    <a:lnTo>
                      <a:pt x="285" y="2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5" y="16"/>
                    </a:lnTo>
                    <a:lnTo>
                      <a:pt x="309" y="16"/>
                    </a:lnTo>
                    <a:lnTo>
                      <a:pt x="329" y="0"/>
                    </a:lnTo>
                    <a:lnTo>
                      <a:pt x="337" y="4"/>
                    </a:lnTo>
                    <a:lnTo>
                      <a:pt x="319" y="22"/>
                    </a:lnTo>
                    <a:lnTo>
                      <a:pt x="319" y="32"/>
                    </a:lnTo>
                    <a:lnTo>
                      <a:pt x="343" y="10"/>
                    </a:lnTo>
                    <a:lnTo>
                      <a:pt x="343" y="22"/>
                    </a:lnTo>
                    <a:lnTo>
                      <a:pt x="359" y="4"/>
                    </a:lnTo>
                    <a:lnTo>
                      <a:pt x="373" y="6"/>
                    </a:lnTo>
                    <a:lnTo>
                      <a:pt x="369" y="20"/>
                    </a:lnTo>
                    <a:lnTo>
                      <a:pt x="387" y="10"/>
                    </a:lnTo>
                    <a:lnTo>
                      <a:pt x="411" y="20"/>
                    </a:lnTo>
                    <a:lnTo>
                      <a:pt x="401" y="32"/>
                    </a:lnTo>
                    <a:lnTo>
                      <a:pt x="381" y="30"/>
                    </a:lnTo>
                    <a:lnTo>
                      <a:pt x="397" y="44"/>
                    </a:lnTo>
                    <a:lnTo>
                      <a:pt x="397" y="50"/>
                    </a:lnTo>
                    <a:lnTo>
                      <a:pt x="387" y="52"/>
                    </a:lnTo>
                    <a:lnTo>
                      <a:pt x="377" y="38"/>
                    </a:lnTo>
                    <a:lnTo>
                      <a:pt x="355" y="30"/>
                    </a:lnTo>
                    <a:lnTo>
                      <a:pt x="335" y="42"/>
                    </a:lnTo>
                    <a:lnTo>
                      <a:pt x="333" y="44"/>
                    </a:lnTo>
                    <a:lnTo>
                      <a:pt x="329" y="60"/>
                    </a:lnTo>
                    <a:lnTo>
                      <a:pt x="317" y="72"/>
                    </a:lnTo>
                    <a:lnTo>
                      <a:pt x="303" y="70"/>
                    </a:lnTo>
                    <a:lnTo>
                      <a:pt x="275" y="68"/>
                    </a:lnTo>
                    <a:lnTo>
                      <a:pt x="267" y="58"/>
                    </a:lnTo>
                    <a:lnTo>
                      <a:pt x="261" y="52"/>
                    </a:lnTo>
                    <a:lnTo>
                      <a:pt x="251" y="60"/>
                    </a:lnTo>
                    <a:lnTo>
                      <a:pt x="241" y="62"/>
                    </a:lnTo>
                    <a:lnTo>
                      <a:pt x="241" y="78"/>
                    </a:lnTo>
                    <a:lnTo>
                      <a:pt x="227" y="78"/>
                    </a:lnTo>
                    <a:lnTo>
                      <a:pt x="227" y="70"/>
                    </a:lnTo>
                    <a:lnTo>
                      <a:pt x="213" y="72"/>
                    </a:lnTo>
                    <a:lnTo>
                      <a:pt x="213" y="84"/>
                    </a:lnTo>
                    <a:lnTo>
                      <a:pt x="195" y="86"/>
                    </a:lnTo>
                    <a:lnTo>
                      <a:pt x="183" y="102"/>
                    </a:lnTo>
                    <a:lnTo>
                      <a:pt x="183" y="114"/>
                    </a:lnTo>
                    <a:lnTo>
                      <a:pt x="171" y="124"/>
                    </a:lnTo>
                    <a:lnTo>
                      <a:pt x="169" y="136"/>
                    </a:lnTo>
                    <a:lnTo>
                      <a:pt x="155" y="140"/>
                    </a:lnTo>
                    <a:lnTo>
                      <a:pt x="153" y="154"/>
                    </a:lnTo>
                    <a:lnTo>
                      <a:pt x="143" y="170"/>
                    </a:lnTo>
                    <a:lnTo>
                      <a:pt x="149" y="184"/>
                    </a:lnTo>
                    <a:lnTo>
                      <a:pt x="145" y="188"/>
                    </a:lnTo>
                    <a:lnTo>
                      <a:pt x="113" y="198"/>
                    </a:lnTo>
                    <a:lnTo>
                      <a:pt x="113" y="248"/>
                    </a:lnTo>
                    <a:lnTo>
                      <a:pt x="125" y="254"/>
                    </a:lnTo>
                    <a:lnTo>
                      <a:pt x="127" y="266"/>
                    </a:lnTo>
                    <a:lnTo>
                      <a:pt x="113" y="268"/>
                    </a:lnTo>
                    <a:lnTo>
                      <a:pt x="125" y="276"/>
                    </a:lnTo>
                    <a:lnTo>
                      <a:pt x="121" y="288"/>
                    </a:lnTo>
                    <a:lnTo>
                      <a:pt x="113" y="296"/>
                    </a:lnTo>
                    <a:lnTo>
                      <a:pt x="113" y="312"/>
                    </a:lnTo>
                    <a:lnTo>
                      <a:pt x="96" y="3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4" name="Freeform 142"/>
              <p:cNvSpPr>
                <a:spLocks/>
              </p:cNvSpPr>
              <p:nvPr/>
            </p:nvSpPr>
            <p:spPr bwMode="auto">
              <a:xfrm>
                <a:off x="4788190" y="2113596"/>
                <a:ext cx="86897" cy="54585"/>
              </a:xfrm>
              <a:custGeom>
                <a:avLst/>
                <a:gdLst/>
                <a:ahLst/>
                <a:cxnLst>
                  <a:cxn ang="0">
                    <a:pos x="16" y="36"/>
                  </a:cxn>
                  <a:cxn ang="0">
                    <a:pos x="28" y="36"/>
                  </a:cxn>
                  <a:cxn ang="0">
                    <a:pos x="40" y="40"/>
                  </a:cxn>
                  <a:cxn ang="0">
                    <a:pos x="52" y="44"/>
                  </a:cxn>
                  <a:cxn ang="0">
                    <a:pos x="62" y="44"/>
                  </a:cxn>
                  <a:cxn ang="0">
                    <a:pos x="64" y="32"/>
                  </a:cxn>
                  <a:cxn ang="0">
                    <a:pos x="64" y="16"/>
                  </a:cxn>
                  <a:cxn ang="0">
                    <a:pos x="70" y="4"/>
                  </a:cxn>
                  <a:cxn ang="0">
                    <a:pos x="54" y="6"/>
                  </a:cxn>
                  <a:cxn ang="0">
                    <a:pos x="40" y="0"/>
                  </a:cxn>
                  <a:cxn ang="0">
                    <a:pos x="18" y="4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6" y="30"/>
                  </a:cxn>
                  <a:cxn ang="0">
                    <a:pos x="14" y="30"/>
                  </a:cxn>
                  <a:cxn ang="0">
                    <a:pos x="16" y="36"/>
                  </a:cxn>
                </a:cxnLst>
                <a:rect l="0" t="0" r="r" b="b"/>
                <a:pathLst>
                  <a:path w="70" h="44">
                    <a:moveTo>
                      <a:pt x="16" y="36"/>
                    </a:moveTo>
                    <a:lnTo>
                      <a:pt x="28" y="36"/>
                    </a:lnTo>
                    <a:lnTo>
                      <a:pt x="4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70" y="4"/>
                    </a:lnTo>
                    <a:lnTo>
                      <a:pt x="54" y="6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16" y="3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5" name="Freeform 143"/>
              <p:cNvSpPr>
                <a:spLocks/>
              </p:cNvSpPr>
              <p:nvPr/>
            </p:nvSpPr>
            <p:spPr bwMode="auto">
              <a:xfrm>
                <a:off x="4738535" y="2158256"/>
                <a:ext cx="144001" cy="66991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36" y="18"/>
                  </a:cxn>
                  <a:cxn ang="0">
                    <a:pos x="46" y="24"/>
                  </a:cxn>
                  <a:cxn ang="0">
                    <a:pos x="54" y="18"/>
                  </a:cxn>
                  <a:cxn ang="0">
                    <a:pos x="56" y="8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4"/>
                  </a:cxn>
                  <a:cxn ang="0">
                    <a:pos x="88" y="6"/>
                  </a:cxn>
                  <a:cxn ang="0">
                    <a:pos x="102" y="8"/>
                  </a:cxn>
                  <a:cxn ang="0">
                    <a:pos x="104" y="12"/>
                  </a:cxn>
                  <a:cxn ang="0">
                    <a:pos x="108" y="20"/>
                  </a:cxn>
                  <a:cxn ang="0">
                    <a:pos x="112" y="36"/>
                  </a:cxn>
                  <a:cxn ang="0">
                    <a:pos x="116" y="42"/>
                  </a:cxn>
                  <a:cxn ang="0">
                    <a:pos x="104" y="50"/>
                  </a:cxn>
                  <a:cxn ang="0">
                    <a:pos x="90" y="54"/>
                  </a:cxn>
                  <a:cxn ang="0">
                    <a:pos x="62" y="36"/>
                  </a:cxn>
                  <a:cxn ang="0">
                    <a:pos x="10" y="38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8" y="20"/>
                  </a:cxn>
                  <a:cxn ang="0">
                    <a:pos x="14" y="10"/>
                  </a:cxn>
                  <a:cxn ang="0">
                    <a:pos x="26" y="12"/>
                  </a:cxn>
                </a:cxnLst>
                <a:rect l="0" t="0" r="r" b="b"/>
                <a:pathLst>
                  <a:path w="116" h="54">
                    <a:moveTo>
                      <a:pt x="26" y="12"/>
                    </a:moveTo>
                    <a:lnTo>
                      <a:pt x="36" y="18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102" y="8"/>
                    </a:lnTo>
                    <a:lnTo>
                      <a:pt x="104" y="12"/>
                    </a:lnTo>
                    <a:lnTo>
                      <a:pt x="108" y="20"/>
                    </a:lnTo>
                    <a:lnTo>
                      <a:pt x="112" y="36"/>
                    </a:lnTo>
                    <a:lnTo>
                      <a:pt x="116" y="42"/>
                    </a:lnTo>
                    <a:lnTo>
                      <a:pt x="104" y="50"/>
                    </a:lnTo>
                    <a:lnTo>
                      <a:pt x="90" y="54"/>
                    </a:lnTo>
                    <a:lnTo>
                      <a:pt x="6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8" y="20"/>
                    </a:lnTo>
                    <a:lnTo>
                      <a:pt x="14" y="10"/>
                    </a:lnTo>
                    <a:lnTo>
                      <a:pt x="26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6" name="Freeform 144"/>
              <p:cNvSpPr>
                <a:spLocks/>
              </p:cNvSpPr>
              <p:nvPr/>
            </p:nvSpPr>
            <p:spPr bwMode="auto">
              <a:xfrm>
                <a:off x="4738535" y="2202916"/>
                <a:ext cx="111725" cy="6699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2"/>
                  </a:cxn>
                  <a:cxn ang="0">
                    <a:pos x="62" y="0"/>
                  </a:cxn>
                  <a:cxn ang="0">
                    <a:pos x="90" y="18"/>
                  </a:cxn>
                  <a:cxn ang="0">
                    <a:pos x="90" y="30"/>
                  </a:cxn>
                  <a:cxn ang="0">
                    <a:pos x="76" y="34"/>
                  </a:cxn>
                  <a:cxn ang="0">
                    <a:pos x="74" y="50"/>
                  </a:cxn>
                  <a:cxn ang="0">
                    <a:pos x="58" y="52"/>
                  </a:cxn>
                  <a:cxn ang="0">
                    <a:pos x="38" y="54"/>
                  </a:cxn>
                  <a:cxn ang="0">
                    <a:pos x="28" y="44"/>
                  </a:cxn>
                  <a:cxn ang="0">
                    <a:pos x="30" y="34"/>
                  </a:cxn>
                  <a:cxn ang="0">
                    <a:pos x="20" y="30"/>
                  </a:cxn>
                  <a:cxn ang="0">
                    <a:pos x="4" y="26"/>
                  </a:cxn>
                  <a:cxn ang="0">
                    <a:pos x="0" y="4"/>
                  </a:cxn>
                </a:cxnLst>
                <a:rect l="0" t="0" r="r" b="b"/>
                <a:pathLst>
                  <a:path w="90" h="54">
                    <a:moveTo>
                      <a:pt x="0" y="4"/>
                    </a:moveTo>
                    <a:lnTo>
                      <a:pt x="10" y="2"/>
                    </a:lnTo>
                    <a:lnTo>
                      <a:pt x="62" y="0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76" y="34"/>
                    </a:lnTo>
                    <a:lnTo>
                      <a:pt x="74" y="50"/>
                    </a:lnTo>
                    <a:lnTo>
                      <a:pt x="58" y="52"/>
                    </a:lnTo>
                    <a:lnTo>
                      <a:pt x="38" y="54"/>
                    </a:lnTo>
                    <a:lnTo>
                      <a:pt x="28" y="44"/>
                    </a:lnTo>
                    <a:lnTo>
                      <a:pt x="30" y="34"/>
                    </a:lnTo>
                    <a:lnTo>
                      <a:pt x="20" y="30"/>
                    </a:lnTo>
                    <a:lnTo>
                      <a:pt x="4" y="2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7" name="Freeform 145"/>
              <p:cNvSpPr>
                <a:spLocks/>
              </p:cNvSpPr>
              <p:nvPr/>
            </p:nvSpPr>
            <p:spPr bwMode="auto">
              <a:xfrm>
                <a:off x="4711224" y="2235171"/>
                <a:ext cx="64552" cy="248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20"/>
                  </a:cxn>
                  <a:cxn ang="0">
                    <a:pos x="50" y="18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24" y="8"/>
                  </a:cxn>
                  <a:cxn ang="0">
                    <a:pos x="8" y="6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52" h="20">
                    <a:moveTo>
                      <a:pt x="0" y="12"/>
                    </a:moveTo>
                    <a:lnTo>
                      <a:pt x="4" y="20"/>
                    </a:lnTo>
                    <a:lnTo>
                      <a:pt x="50" y="1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24" y="8"/>
                    </a:lnTo>
                    <a:lnTo>
                      <a:pt x="8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8" name="Freeform 146"/>
              <p:cNvSpPr>
                <a:spLocks/>
              </p:cNvSpPr>
              <p:nvPr/>
            </p:nvSpPr>
            <p:spPr bwMode="auto">
              <a:xfrm>
                <a:off x="4783224" y="2210359"/>
                <a:ext cx="186208" cy="131500"/>
              </a:xfrm>
              <a:custGeom>
                <a:avLst/>
                <a:gdLst/>
                <a:ahLst/>
                <a:cxnLst>
                  <a:cxn ang="0">
                    <a:pos x="2" y="48"/>
                  </a:cxn>
                  <a:cxn ang="0">
                    <a:pos x="24" y="44"/>
                  </a:cxn>
                  <a:cxn ang="0">
                    <a:pos x="38" y="44"/>
                  </a:cxn>
                  <a:cxn ang="0">
                    <a:pos x="40" y="28"/>
                  </a:cxn>
                  <a:cxn ang="0">
                    <a:pos x="54" y="24"/>
                  </a:cxn>
                  <a:cxn ang="0">
                    <a:pos x="54" y="12"/>
                  </a:cxn>
                  <a:cxn ang="0">
                    <a:pos x="68" y="8"/>
                  </a:cxn>
                  <a:cxn ang="0">
                    <a:pos x="80" y="0"/>
                  </a:cxn>
                  <a:cxn ang="0">
                    <a:pos x="98" y="4"/>
                  </a:cxn>
                  <a:cxn ang="0">
                    <a:pos x="98" y="10"/>
                  </a:cxn>
                  <a:cxn ang="0">
                    <a:pos x="118" y="12"/>
                  </a:cxn>
                  <a:cxn ang="0">
                    <a:pos x="122" y="34"/>
                  </a:cxn>
                  <a:cxn ang="0">
                    <a:pos x="150" y="64"/>
                  </a:cxn>
                  <a:cxn ang="0">
                    <a:pos x="148" y="66"/>
                  </a:cxn>
                  <a:cxn ang="0">
                    <a:pos x="130" y="66"/>
                  </a:cxn>
                  <a:cxn ang="0">
                    <a:pos x="130" y="86"/>
                  </a:cxn>
                  <a:cxn ang="0">
                    <a:pos x="118" y="88"/>
                  </a:cxn>
                  <a:cxn ang="0">
                    <a:pos x="114" y="106"/>
                  </a:cxn>
                  <a:cxn ang="0">
                    <a:pos x="94" y="104"/>
                  </a:cxn>
                  <a:cxn ang="0">
                    <a:pos x="92" y="98"/>
                  </a:cxn>
                  <a:cxn ang="0">
                    <a:pos x="64" y="98"/>
                  </a:cxn>
                  <a:cxn ang="0">
                    <a:pos x="46" y="94"/>
                  </a:cxn>
                  <a:cxn ang="0">
                    <a:pos x="16" y="88"/>
                  </a:cxn>
                  <a:cxn ang="0">
                    <a:pos x="6" y="102"/>
                  </a:cxn>
                  <a:cxn ang="0">
                    <a:pos x="6" y="88"/>
                  </a:cxn>
                  <a:cxn ang="0">
                    <a:pos x="0" y="84"/>
                  </a:cxn>
                  <a:cxn ang="0">
                    <a:pos x="2" y="78"/>
                  </a:cxn>
                  <a:cxn ang="0">
                    <a:pos x="10" y="78"/>
                  </a:cxn>
                  <a:cxn ang="0">
                    <a:pos x="10" y="64"/>
                  </a:cxn>
                  <a:cxn ang="0">
                    <a:pos x="6" y="60"/>
                  </a:cxn>
                  <a:cxn ang="0">
                    <a:pos x="2" y="48"/>
                  </a:cxn>
                </a:cxnLst>
                <a:rect l="0" t="0" r="r" b="b"/>
                <a:pathLst>
                  <a:path w="150" h="106">
                    <a:moveTo>
                      <a:pt x="2" y="48"/>
                    </a:moveTo>
                    <a:lnTo>
                      <a:pt x="24" y="44"/>
                    </a:lnTo>
                    <a:lnTo>
                      <a:pt x="38" y="44"/>
                    </a:lnTo>
                    <a:lnTo>
                      <a:pt x="40" y="28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68" y="8"/>
                    </a:lnTo>
                    <a:lnTo>
                      <a:pt x="80" y="0"/>
                    </a:lnTo>
                    <a:lnTo>
                      <a:pt x="98" y="4"/>
                    </a:lnTo>
                    <a:lnTo>
                      <a:pt x="98" y="10"/>
                    </a:lnTo>
                    <a:lnTo>
                      <a:pt x="118" y="12"/>
                    </a:lnTo>
                    <a:lnTo>
                      <a:pt x="122" y="3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30" y="66"/>
                    </a:lnTo>
                    <a:lnTo>
                      <a:pt x="130" y="86"/>
                    </a:lnTo>
                    <a:lnTo>
                      <a:pt x="118" y="88"/>
                    </a:lnTo>
                    <a:lnTo>
                      <a:pt x="114" y="106"/>
                    </a:lnTo>
                    <a:lnTo>
                      <a:pt x="94" y="104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46" y="94"/>
                    </a:lnTo>
                    <a:lnTo>
                      <a:pt x="16" y="88"/>
                    </a:lnTo>
                    <a:lnTo>
                      <a:pt x="6" y="102"/>
                    </a:lnTo>
                    <a:lnTo>
                      <a:pt x="6" y="88"/>
                    </a:lnTo>
                    <a:lnTo>
                      <a:pt x="0" y="84"/>
                    </a:lnTo>
                    <a:lnTo>
                      <a:pt x="2" y="78"/>
                    </a:lnTo>
                    <a:lnTo>
                      <a:pt x="10" y="7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09" name="Freeform 147"/>
              <p:cNvSpPr>
                <a:spLocks/>
              </p:cNvSpPr>
              <p:nvPr/>
            </p:nvSpPr>
            <p:spPr bwMode="auto">
              <a:xfrm>
                <a:off x="4205978" y="2138406"/>
                <a:ext cx="156415" cy="238189"/>
              </a:xfrm>
              <a:custGeom>
                <a:avLst/>
                <a:gdLst/>
                <a:ahLst/>
                <a:cxnLst>
                  <a:cxn ang="0">
                    <a:pos x="38" y="84"/>
                  </a:cxn>
                  <a:cxn ang="0">
                    <a:pos x="16" y="90"/>
                  </a:cxn>
                  <a:cxn ang="0">
                    <a:pos x="20" y="76"/>
                  </a:cxn>
                  <a:cxn ang="0">
                    <a:pos x="14" y="60"/>
                  </a:cxn>
                  <a:cxn ang="0">
                    <a:pos x="0" y="60"/>
                  </a:cxn>
                  <a:cxn ang="0">
                    <a:pos x="4" y="44"/>
                  </a:cxn>
                  <a:cxn ang="0">
                    <a:pos x="2" y="20"/>
                  </a:cxn>
                  <a:cxn ang="0">
                    <a:pos x="16" y="0"/>
                  </a:cxn>
                  <a:cxn ang="0">
                    <a:pos x="28" y="26"/>
                  </a:cxn>
                  <a:cxn ang="0">
                    <a:pos x="60" y="38"/>
                  </a:cxn>
                  <a:cxn ang="0">
                    <a:pos x="40" y="58"/>
                  </a:cxn>
                  <a:cxn ang="0">
                    <a:pos x="42" y="70"/>
                  </a:cxn>
                  <a:cxn ang="0">
                    <a:pos x="66" y="68"/>
                  </a:cxn>
                  <a:cxn ang="0">
                    <a:pos x="72" y="90"/>
                  </a:cxn>
                  <a:cxn ang="0">
                    <a:pos x="92" y="110"/>
                  </a:cxn>
                  <a:cxn ang="0">
                    <a:pos x="98" y="130"/>
                  </a:cxn>
                  <a:cxn ang="0">
                    <a:pos x="116" y="130"/>
                  </a:cxn>
                  <a:cxn ang="0">
                    <a:pos x="120" y="148"/>
                  </a:cxn>
                  <a:cxn ang="0">
                    <a:pos x="102" y="160"/>
                  </a:cxn>
                  <a:cxn ang="0">
                    <a:pos x="116" y="166"/>
                  </a:cxn>
                  <a:cxn ang="0">
                    <a:pos x="96" y="176"/>
                  </a:cxn>
                  <a:cxn ang="0">
                    <a:pos x="38" y="176"/>
                  </a:cxn>
                  <a:cxn ang="0">
                    <a:pos x="22" y="184"/>
                  </a:cxn>
                  <a:cxn ang="0">
                    <a:pos x="6" y="188"/>
                  </a:cxn>
                  <a:cxn ang="0">
                    <a:pos x="34" y="164"/>
                  </a:cxn>
                  <a:cxn ang="0">
                    <a:pos x="54" y="162"/>
                  </a:cxn>
                  <a:cxn ang="0">
                    <a:pos x="48" y="160"/>
                  </a:cxn>
                  <a:cxn ang="0">
                    <a:pos x="30" y="158"/>
                  </a:cxn>
                  <a:cxn ang="0">
                    <a:pos x="14" y="158"/>
                  </a:cxn>
                  <a:cxn ang="0">
                    <a:pos x="18" y="148"/>
                  </a:cxn>
                  <a:cxn ang="0">
                    <a:pos x="34" y="136"/>
                  </a:cxn>
                  <a:cxn ang="0">
                    <a:pos x="24" y="128"/>
                  </a:cxn>
                  <a:cxn ang="0">
                    <a:pos x="48" y="122"/>
                  </a:cxn>
                  <a:cxn ang="0">
                    <a:pos x="52" y="102"/>
                  </a:cxn>
                  <a:cxn ang="0">
                    <a:pos x="44" y="86"/>
                  </a:cxn>
                </a:cxnLst>
                <a:rect l="0" t="0" r="r" b="b"/>
                <a:pathLst>
                  <a:path w="126" h="192">
                    <a:moveTo>
                      <a:pt x="44" y="86"/>
                    </a:moveTo>
                    <a:lnTo>
                      <a:pt x="38" y="84"/>
                    </a:lnTo>
                    <a:lnTo>
                      <a:pt x="32" y="92"/>
                    </a:lnTo>
                    <a:lnTo>
                      <a:pt x="16" y="90"/>
                    </a:lnTo>
                    <a:lnTo>
                      <a:pt x="14" y="82"/>
                    </a:lnTo>
                    <a:lnTo>
                      <a:pt x="20" y="76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2" y="20"/>
                    </a:lnTo>
                    <a:lnTo>
                      <a:pt x="12" y="20"/>
                    </a:lnTo>
                    <a:lnTo>
                      <a:pt x="16" y="0"/>
                    </a:lnTo>
                    <a:lnTo>
                      <a:pt x="44" y="2"/>
                    </a:lnTo>
                    <a:lnTo>
                      <a:pt x="28" y="26"/>
                    </a:lnTo>
                    <a:lnTo>
                      <a:pt x="64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40" y="58"/>
                    </a:lnTo>
                    <a:lnTo>
                      <a:pt x="36" y="66"/>
                    </a:lnTo>
                    <a:lnTo>
                      <a:pt x="42" y="70"/>
                    </a:lnTo>
                    <a:lnTo>
                      <a:pt x="52" y="66"/>
                    </a:lnTo>
                    <a:lnTo>
                      <a:pt x="66" y="68"/>
                    </a:lnTo>
                    <a:lnTo>
                      <a:pt x="70" y="78"/>
                    </a:lnTo>
                    <a:lnTo>
                      <a:pt x="72" y="90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4" y="118"/>
                    </a:lnTo>
                    <a:lnTo>
                      <a:pt x="98" y="130"/>
                    </a:lnTo>
                    <a:lnTo>
                      <a:pt x="106" y="132"/>
                    </a:lnTo>
                    <a:lnTo>
                      <a:pt x="116" y="130"/>
                    </a:lnTo>
                    <a:lnTo>
                      <a:pt x="126" y="138"/>
                    </a:lnTo>
                    <a:lnTo>
                      <a:pt x="120" y="148"/>
                    </a:lnTo>
                    <a:lnTo>
                      <a:pt x="110" y="154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6" y="166"/>
                    </a:lnTo>
                    <a:lnTo>
                      <a:pt x="108" y="172"/>
                    </a:lnTo>
                    <a:lnTo>
                      <a:pt x="96" y="176"/>
                    </a:lnTo>
                    <a:lnTo>
                      <a:pt x="46" y="176"/>
                    </a:lnTo>
                    <a:lnTo>
                      <a:pt x="38" y="176"/>
                    </a:lnTo>
                    <a:lnTo>
                      <a:pt x="38" y="184"/>
                    </a:lnTo>
                    <a:lnTo>
                      <a:pt x="22" y="184"/>
                    </a:lnTo>
                    <a:lnTo>
                      <a:pt x="10" y="192"/>
                    </a:lnTo>
                    <a:lnTo>
                      <a:pt x="6" y="188"/>
                    </a:lnTo>
                    <a:lnTo>
                      <a:pt x="24" y="172"/>
                    </a:lnTo>
                    <a:lnTo>
                      <a:pt x="34" y="164"/>
                    </a:lnTo>
                    <a:lnTo>
                      <a:pt x="46" y="164"/>
                    </a:lnTo>
                    <a:lnTo>
                      <a:pt x="54" y="162"/>
                    </a:lnTo>
                    <a:lnTo>
                      <a:pt x="56" y="154"/>
                    </a:lnTo>
                    <a:lnTo>
                      <a:pt x="48" y="160"/>
                    </a:lnTo>
                    <a:lnTo>
                      <a:pt x="38" y="158"/>
                    </a:lnTo>
                    <a:lnTo>
                      <a:pt x="30" y="158"/>
                    </a:lnTo>
                    <a:lnTo>
                      <a:pt x="24" y="154"/>
                    </a:lnTo>
                    <a:lnTo>
                      <a:pt x="14" y="158"/>
                    </a:lnTo>
                    <a:lnTo>
                      <a:pt x="10" y="154"/>
                    </a:lnTo>
                    <a:lnTo>
                      <a:pt x="18" y="148"/>
                    </a:lnTo>
                    <a:lnTo>
                      <a:pt x="26" y="142"/>
                    </a:lnTo>
                    <a:lnTo>
                      <a:pt x="34" y="136"/>
                    </a:lnTo>
                    <a:lnTo>
                      <a:pt x="34" y="130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8" y="122"/>
                    </a:lnTo>
                    <a:lnTo>
                      <a:pt x="48" y="112"/>
                    </a:lnTo>
                    <a:lnTo>
                      <a:pt x="52" y="102"/>
                    </a:lnTo>
                    <a:lnTo>
                      <a:pt x="38" y="94"/>
                    </a:lnTo>
                    <a:lnTo>
                      <a:pt x="44" y="8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0" name="Freeform 148"/>
              <p:cNvSpPr>
                <a:spLocks/>
              </p:cNvSpPr>
              <p:nvPr/>
            </p:nvSpPr>
            <p:spPr bwMode="auto">
              <a:xfrm>
                <a:off x="4166254" y="2237652"/>
                <a:ext cx="47172" cy="2977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2"/>
                  </a:cxn>
                  <a:cxn ang="0">
                    <a:pos x="34" y="8"/>
                  </a:cxn>
                  <a:cxn ang="0">
                    <a:pos x="38" y="16"/>
                  </a:cxn>
                  <a:cxn ang="0">
                    <a:pos x="34" y="24"/>
                  </a:cxn>
                  <a:cxn ang="0">
                    <a:pos x="22" y="24"/>
                  </a:cxn>
                  <a:cxn ang="0">
                    <a:pos x="16" y="18"/>
                  </a:cxn>
                  <a:cxn ang="0">
                    <a:pos x="8" y="22"/>
                  </a:cxn>
                  <a:cxn ang="0">
                    <a:pos x="0" y="18"/>
                  </a:cxn>
                  <a:cxn ang="0">
                    <a:pos x="4" y="8"/>
                  </a:cxn>
                  <a:cxn ang="0">
                    <a:pos x="12" y="0"/>
                  </a:cxn>
                </a:cxnLst>
                <a:rect l="0" t="0" r="r" b="b"/>
                <a:pathLst>
                  <a:path w="38" h="24">
                    <a:moveTo>
                      <a:pt x="12" y="0"/>
                    </a:moveTo>
                    <a:lnTo>
                      <a:pt x="30" y="2"/>
                    </a:lnTo>
                    <a:lnTo>
                      <a:pt x="34" y="8"/>
                    </a:lnTo>
                    <a:lnTo>
                      <a:pt x="38" y="16"/>
                    </a:lnTo>
                    <a:lnTo>
                      <a:pt x="34" y="24"/>
                    </a:lnTo>
                    <a:lnTo>
                      <a:pt x="22" y="24"/>
                    </a:lnTo>
                    <a:lnTo>
                      <a:pt x="16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1" name="Freeform 150"/>
              <p:cNvSpPr>
                <a:spLocks/>
              </p:cNvSpPr>
              <p:nvPr/>
            </p:nvSpPr>
            <p:spPr bwMode="auto">
              <a:xfrm>
                <a:off x="4441842" y="2431180"/>
                <a:ext cx="86897" cy="47141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0" y="4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64" y="16"/>
                  </a:cxn>
                  <a:cxn ang="0">
                    <a:pos x="68" y="16"/>
                  </a:cxn>
                  <a:cxn ang="0">
                    <a:pos x="70" y="20"/>
                  </a:cxn>
                  <a:cxn ang="0">
                    <a:pos x="66" y="28"/>
                  </a:cxn>
                  <a:cxn ang="0">
                    <a:pos x="56" y="30"/>
                  </a:cxn>
                  <a:cxn ang="0">
                    <a:pos x="50" y="24"/>
                  </a:cxn>
                  <a:cxn ang="0">
                    <a:pos x="50" y="34"/>
                  </a:cxn>
                  <a:cxn ang="0">
                    <a:pos x="46" y="36"/>
                  </a:cxn>
                  <a:cxn ang="0">
                    <a:pos x="40" y="34"/>
                  </a:cxn>
                  <a:cxn ang="0">
                    <a:pos x="34" y="30"/>
                  </a:cxn>
                  <a:cxn ang="0">
                    <a:pos x="30" y="32"/>
                  </a:cxn>
                  <a:cxn ang="0">
                    <a:pos x="30" y="36"/>
                  </a:cxn>
                  <a:cxn ang="0">
                    <a:pos x="16" y="38"/>
                  </a:cxn>
                  <a:cxn ang="0">
                    <a:pos x="16" y="28"/>
                  </a:cxn>
                  <a:cxn ang="0">
                    <a:pos x="0" y="28"/>
                  </a:cxn>
                  <a:cxn ang="0">
                    <a:pos x="8" y="1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2"/>
                  </a:cxn>
                </a:cxnLst>
                <a:rect l="0" t="0" r="r" b="b"/>
                <a:pathLst>
                  <a:path w="70" h="38">
                    <a:moveTo>
                      <a:pt x="24" y="2"/>
                    </a:moveTo>
                    <a:lnTo>
                      <a:pt x="40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64" y="16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66" y="28"/>
                    </a:lnTo>
                    <a:lnTo>
                      <a:pt x="56" y="30"/>
                    </a:lnTo>
                    <a:lnTo>
                      <a:pt x="50" y="24"/>
                    </a:lnTo>
                    <a:lnTo>
                      <a:pt x="50" y="34"/>
                    </a:lnTo>
                    <a:lnTo>
                      <a:pt x="46" y="36"/>
                    </a:lnTo>
                    <a:lnTo>
                      <a:pt x="40" y="34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16" y="38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8" y="1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2" name="Freeform 151"/>
              <p:cNvSpPr>
                <a:spLocks/>
              </p:cNvSpPr>
              <p:nvPr/>
            </p:nvSpPr>
            <p:spPr bwMode="auto">
              <a:xfrm>
                <a:off x="4230806" y="2346822"/>
                <a:ext cx="253243" cy="213377"/>
              </a:xfrm>
              <a:custGeom>
                <a:avLst/>
                <a:gdLst/>
                <a:ahLst/>
                <a:cxnLst>
                  <a:cxn ang="0">
                    <a:pos x="126" y="8"/>
                  </a:cxn>
                  <a:cxn ang="0">
                    <a:pos x="152" y="24"/>
                  </a:cxn>
                  <a:cxn ang="0">
                    <a:pos x="162" y="32"/>
                  </a:cxn>
                  <a:cxn ang="0">
                    <a:pos x="180" y="36"/>
                  </a:cxn>
                  <a:cxn ang="0">
                    <a:pos x="202" y="40"/>
                  </a:cxn>
                  <a:cxn ang="0">
                    <a:pos x="198" y="56"/>
                  </a:cxn>
                  <a:cxn ang="0">
                    <a:pos x="194" y="70"/>
                  </a:cxn>
                  <a:cxn ang="0">
                    <a:pos x="188" y="74"/>
                  </a:cxn>
                  <a:cxn ang="0">
                    <a:pos x="170" y="96"/>
                  </a:cxn>
                  <a:cxn ang="0">
                    <a:pos x="186" y="106"/>
                  </a:cxn>
                  <a:cxn ang="0">
                    <a:pos x="188" y="116"/>
                  </a:cxn>
                  <a:cxn ang="0">
                    <a:pos x="186" y="140"/>
                  </a:cxn>
                  <a:cxn ang="0">
                    <a:pos x="194" y="148"/>
                  </a:cxn>
                  <a:cxn ang="0">
                    <a:pos x="182" y="158"/>
                  </a:cxn>
                  <a:cxn ang="0">
                    <a:pos x="160" y="156"/>
                  </a:cxn>
                  <a:cxn ang="0">
                    <a:pos x="138" y="152"/>
                  </a:cxn>
                  <a:cxn ang="0">
                    <a:pos x="122" y="162"/>
                  </a:cxn>
                  <a:cxn ang="0">
                    <a:pos x="106" y="172"/>
                  </a:cxn>
                  <a:cxn ang="0">
                    <a:pos x="80" y="168"/>
                  </a:cxn>
                  <a:cxn ang="0">
                    <a:pos x="50" y="156"/>
                  </a:cxn>
                  <a:cxn ang="0">
                    <a:pos x="56" y="128"/>
                  </a:cxn>
                  <a:cxn ang="0">
                    <a:pos x="64" y="116"/>
                  </a:cxn>
                  <a:cxn ang="0">
                    <a:pos x="44" y="90"/>
                  </a:cxn>
                  <a:cxn ang="0">
                    <a:pos x="36" y="76"/>
                  </a:cxn>
                  <a:cxn ang="0">
                    <a:pos x="18" y="66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26" y="48"/>
                  </a:cxn>
                  <a:cxn ang="0">
                    <a:pos x="40" y="50"/>
                  </a:cxn>
                  <a:cxn ang="0">
                    <a:pos x="54" y="46"/>
                  </a:cxn>
                  <a:cxn ang="0">
                    <a:pos x="48" y="30"/>
                  </a:cxn>
                  <a:cxn ang="0">
                    <a:pos x="62" y="36"/>
                  </a:cxn>
                  <a:cxn ang="0">
                    <a:pos x="84" y="28"/>
                  </a:cxn>
                  <a:cxn ang="0">
                    <a:pos x="106" y="18"/>
                  </a:cxn>
                  <a:cxn ang="0">
                    <a:pos x="116" y="0"/>
                  </a:cxn>
                </a:cxnLst>
                <a:rect l="0" t="0" r="r" b="b"/>
                <a:pathLst>
                  <a:path w="204" h="172">
                    <a:moveTo>
                      <a:pt x="116" y="0"/>
                    </a:moveTo>
                    <a:lnTo>
                      <a:pt x="126" y="8"/>
                    </a:lnTo>
                    <a:lnTo>
                      <a:pt x="140" y="20"/>
                    </a:lnTo>
                    <a:lnTo>
                      <a:pt x="152" y="24"/>
                    </a:lnTo>
                    <a:lnTo>
                      <a:pt x="154" y="28"/>
                    </a:lnTo>
                    <a:lnTo>
                      <a:pt x="162" y="32"/>
                    </a:lnTo>
                    <a:lnTo>
                      <a:pt x="174" y="32"/>
                    </a:lnTo>
                    <a:lnTo>
                      <a:pt x="180" y="36"/>
                    </a:lnTo>
                    <a:lnTo>
                      <a:pt x="184" y="40"/>
                    </a:lnTo>
                    <a:lnTo>
                      <a:pt x="202" y="40"/>
                    </a:lnTo>
                    <a:lnTo>
                      <a:pt x="204" y="44"/>
                    </a:lnTo>
                    <a:lnTo>
                      <a:pt x="198" y="56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2" y="74"/>
                    </a:lnTo>
                    <a:lnTo>
                      <a:pt x="188" y="74"/>
                    </a:lnTo>
                    <a:lnTo>
                      <a:pt x="178" y="84"/>
                    </a:lnTo>
                    <a:lnTo>
                      <a:pt x="170" y="96"/>
                    </a:lnTo>
                    <a:lnTo>
                      <a:pt x="186" y="96"/>
                    </a:lnTo>
                    <a:lnTo>
                      <a:pt x="186" y="106"/>
                    </a:lnTo>
                    <a:lnTo>
                      <a:pt x="186" y="112"/>
                    </a:lnTo>
                    <a:lnTo>
                      <a:pt x="188" y="116"/>
                    </a:lnTo>
                    <a:lnTo>
                      <a:pt x="184" y="124"/>
                    </a:lnTo>
                    <a:lnTo>
                      <a:pt x="186" y="140"/>
                    </a:lnTo>
                    <a:lnTo>
                      <a:pt x="194" y="140"/>
                    </a:lnTo>
                    <a:lnTo>
                      <a:pt x="194" y="148"/>
                    </a:lnTo>
                    <a:lnTo>
                      <a:pt x="186" y="150"/>
                    </a:lnTo>
                    <a:lnTo>
                      <a:pt x="182" y="158"/>
                    </a:lnTo>
                    <a:lnTo>
                      <a:pt x="172" y="162"/>
                    </a:lnTo>
                    <a:lnTo>
                      <a:pt x="160" y="156"/>
                    </a:lnTo>
                    <a:lnTo>
                      <a:pt x="150" y="154"/>
                    </a:lnTo>
                    <a:lnTo>
                      <a:pt x="138" y="152"/>
                    </a:lnTo>
                    <a:lnTo>
                      <a:pt x="128" y="156"/>
                    </a:lnTo>
                    <a:lnTo>
                      <a:pt x="122" y="162"/>
                    </a:lnTo>
                    <a:lnTo>
                      <a:pt x="122" y="172"/>
                    </a:lnTo>
                    <a:lnTo>
                      <a:pt x="106" y="172"/>
                    </a:lnTo>
                    <a:lnTo>
                      <a:pt x="92" y="166"/>
                    </a:lnTo>
                    <a:lnTo>
                      <a:pt x="80" y="168"/>
                    </a:lnTo>
                    <a:lnTo>
                      <a:pt x="64" y="162"/>
                    </a:lnTo>
                    <a:lnTo>
                      <a:pt x="50" y="156"/>
                    </a:lnTo>
                    <a:lnTo>
                      <a:pt x="50" y="144"/>
                    </a:lnTo>
                    <a:lnTo>
                      <a:pt x="56" y="128"/>
                    </a:lnTo>
                    <a:lnTo>
                      <a:pt x="56" y="116"/>
                    </a:lnTo>
                    <a:lnTo>
                      <a:pt x="64" y="116"/>
                    </a:lnTo>
                    <a:lnTo>
                      <a:pt x="56" y="98"/>
                    </a:lnTo>
                    <a:lnTo>
                      <a:pt x="44" y="90"/>
                    </a:lnTo>
                    <a:lnTo>
                      <a:pt x="42" y="82"/>
                    </a:lnTo>
                    <a:lnTo>
                      <a:pt x="36" y="76"/>
                    </a:lnTo>
                    <a:lnTo>
                      <a:pt x="26" y="70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8" y="50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2"/>
                    </a:lnTo>
                    <a:lnTo>
                      <a:pt x="54" y="46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2" y="36"/>
                    </a:lnTo>
                    <a:lnTo>
                      <a:pt x="76" y="34"/>
                    </a:lnTo>
                    <a:lnTo>
                      <a:pt x="84" y="28"/>
                    </a:lnTo>
                    <a:lnTo>
                      <a:pt x="96" y="22"/>
                    </a:lnTo>
                    <a:lnTo>
                      <a:pt x="106" y="18"/>
                    </a:lnTo>
                    <a:lnTo>
                      <a:pt x="106" y="4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3" name="Freeform 152"/>
              <p:cNvSpPr>
                <a:spLocks/>
              </p:cNvSpPr>
              <p:nvPr/>
            </p:nvSpPr>
            <p:spPr bwMode="auto">
              <a:xfrm>
                <a:off x="4136462" y="2565162"/>
                <a:ext cx="67035" cy="119095"/>
              </a:xfrm>
              <a:custGeom>
                <a:avLst/>
                <a:gdLst/>
                <a:ahLst/>
                <a:cxnLst>
                  <a:cxn ang="0">
                    <a:pos x="36" y="96"/>
                  </a:cxn>
                  <a:cxn ang="0">
                    <a:pos x="24" y="96"/>
                  </a:cxn>
                  <a:cxn ang="0">
                    <a:pos x="12" y="96"/>
                  </a:cxn>
                  <a:cxn ang="0">
                    <a:pos x="12" y="88"/>
                  </a:cxn>
                  <a:cxn ang="0">
                    <a:pos x="12" y="72"/>
                  </a:cxn>
                  <a:cxn ang="0">
                    <a:pos x="8" y="70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10" y="40"/>
                  </a:cxn>
                  <a:cxn ang="0">
                    <a:pos x="14" y="26"/>
                  </a:cxn>
                  <a:cxn ang="0">
                    <a:pos x="12" y="14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6" y="8"/>
                  </a:cxn>
                  <a:cxn ang="0">
                    <a:pos x="38" y="6"/>
                  </a:cxn>
                  <a:cxn ang="0">
                    <a:pos x="48" y="6"/>
                  </a:cxn>
                  <a:cxn ang="0">
                    <a:pos x="54" y="14"/>
                  </a:cxn>
                  <a:cxn ang="0">
                    <a:pos x="52" y="20"/>
                  </a:cxn>
                  <a:cxn ang="0">
                    <a:pos x="42" y="22"/>
                  </a:cxn>
                  <a:cxn ang="0">
                    <a:pos x="42" y="36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4" y="54"/>
                  </a:cxn>
                  <a:cxn ang="0">
                    <a:pos x="34" y="58"/>
                  </a:cxn>
                  <a:cxn ang="0">
                    <a:pos x="40" y="66"/>
                  </a:cxn>
                  <a:cxn ang="0">
                    <a:pos x="34" y="70"/>
                  </a:cxn>
                  <a:cxn ang="0">
                    <a:pos x="36" y="76"/>
                  </a:cxn>
                  <a:cxn ang="0">
                    <a:pos x="38" y="82"/>
                  </a:cxn>
                  <a:cxn ang="0">
                    <a:pos x="32" y="86"/>
                  </a:cxn>
                  <a:cxn ang="0">
                    <a:pos x="36" y="96"/>
                  </a:cxn>
                </a:cxnLst>
                <a:rect l="0" t="0" r="r" b="b"/>
                <a:pathLst>
                  <a:path w="54" h="96">
                    <a:moveTo>
                      <a:pt x="36" y="96"/>
                    </a:moveTo>
                    <a:lnTo>
                      <a:pt x="24" y="96"/>
                    </a:lnTo>
                    <a:lnTo>
                      <a:pt x="12" y="96"/>
                    </a:lnTo>
                    <a:lnTo>
                      <a:pt x="12" y="88"/>
                    </a:lnTo>
                    <a:lnTo>
                      <a:pt x="12" y="72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8" y="50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8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42" y="3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40" y="66"/>
                    </a:lnTo>
                    <a:lnTo>
                      <a:pt x="34" y="70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32" y="8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4" name="Freeform 153"/>
              <p:cNvSpPr>
                <a:spLocks/>
              </p:cNvSpPr>
              <p:nvPr/>
            </p:nvSpPr>
            <p:spPr bwMode="auto">
              <a:xfrm>
                <a:off x="4141428" y="2530425"/>
                <a:ext cx="243312" cy="176161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6" y="22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16" y="4"/>
                  </a:cxn>
                  <a:cxn ang="0">
                    <a:pos x="24" y="0"/>
                  </a:cxn>
                  <a:cxn ang="0">
                    <a:pos x="46" y="2"/>
                  </a:cxn>
                  <a:cxn ang="0">
                    <a:pos x="66" y="4"/>
                  </a:cxn>
                  <a:cxn ang="0">
                    <a:pos x="78" y="8"/>
                  </a:cxn>
                  <a:cxn ang="0">
                    <a:pos x="96" y="6"/>
                  </a:cxn>
                  <a:cxn ang="0">
                    <a:pos x="114" y="8"/>
                  </a:cxn>
                  <a:cxn ang="0">
                    <a:pos x="122" y="8"/>
                  </a:cxn>
                  <a:cxn ang="0">
                    <a:pos x="136" y="14"/>
                  </a:cxn>
                  <a:cxn ang="0">
                    <a:pos x="152" y="20"/>
                  </a:cxn>
                  <a:cxn ang="0">
                    <a:pos x="164" y="18"/>
                  </a:cxn>
                  <a:cxn ang="0">
                    <a:pos x="178" y="24"/>
                  </a:cxn>
                  <a:cxn ang="0">
                    <a:pos x="194" y="24"/>
                  </a:cxn>
                  <a:cxn ang="0">
                    <a:pos x="196" y="28"/>
                  </a:cxn>
                  <a:cxn ang="0">
                    <a:pos x="194" y="38"/>
                  </a:cxn>
                  <a:cxn ang="0">
                    <a:pos x="188" y="42"/>
                  </a:cxn>
                  <a:cxn ang="0">
                    <a:pos x="178" y="48"/>
                  </a:cxn>
                  <a:cxn ang="0">
                    <a:pos x="166" y="48"/>
                  </a:cxn>
                  <a:cxn ang="0">
                    <a:pos x="160" y="58"/>
                  </a:cxn>
                  <a:cxn ang="0">
                    <a:pos x="150" y="68"/>
                  </a:cxn>
                  <a:cxn ang="0">
                    <a:pos x="144" y="76"/>
                  </a:cxn>
                  <a:cxn ang="0">
                    <a:pos x="142" y="86"/>
                  </a:cxn>
                  <a:cxn ang="0">
                    <a:pos x="146" y="96"/>
                  </a:cxn>
                  <a:cxn ang="0">
                    <a:pos x="140" y="102"/>
                  </a:cxn>
                  <a:cxn ang="0">
                    <a:pos x="132" y="114"/>
                  </a:cxn>
                  <a:cxn ang="0">
                    <a:pos x="122" y="116"/>
                  </a:cxn>
                  <a:cxn ang="0">
                    <a:pos x="116" y="126"/>
                  </a:cxn>
                  <a:cxn ang="0">
                    <a:pos x="102" y="132"/>
                  </a:cxn>
                  <a:cxn ang="0">
                    <a:pos x="86" y="132"/>
                  </a:cxn>
                  <a:cxn ang="0">
                    <a:pos x="74" y="134"/>
                  </a:cxn>
                  <a:cxn ang="0">
                    <a:pos x="62" y="140"/>
                  </a:cxn>
                  <a:cxn ang="0">
                    <a:pos x="56" y="142"/>
                  </a:cxn>
                  <a:cxn ang="0">
                    <a:pos x="46" y="136"/>
                  </a:cxn>
                  <a:cxn ang="0">
                    <a:pos x="44" y="128"/>
                  </a:cxn>
                  <a:cxn ang="0">
                    <a:pos x="38" y="124"/>
                  </a:cxn>
                  <a:cxn ang="0">
                    <a:pos x="32" y="124"/>
                  </a:cxn>
                  <a:cxn ang="0">
                    <a:pos x="28" y="114"/>
                  </a:cxn>
                  <a:cxn ang="0">
                    <a:pos x="34" y="110"/>
                  </a:cxn>
                  <a:cxn ang="0">
                    <a:pos x="30" y="98"/>
                  </a:cxn>
                  <a:cxn ang="0">
                    <a:pos x="36" y="94"/>
                  </a:cxn>
                  <a:cxn ang="0">
                    <a:pos x="30" y="86"/>
                  </a:cxn>
                  <a:cxn ang="0">
                    <a:pos x="30" y="82"/>
                  </a:cxn>
                  <a:cxn ang="0">
                    <a:pos x="36" y="78"/>
                  </a:cxn>
                  <a:cxn ang="0">
                    <a:pos x="38" y="74"/>
                  </a:cxn>
                  <a:cxn ang="0">
                    <a:pos x="38" y="50"/>
                  </a:cxn>
                  <a:cxn ang="0">
                    <a:pos x="48" y="48"/>
                  </a:cxn>
                  <a:cxn ang="0">
                    <a:pos x="50" y="42"/>
                  </a:cxn>
                  <a:cxn ang="0">
                    <a:pos x="44" y="34"/>
                  </a:cxn>
                  <a:cxn ang="0">
                    <a:pos x="22" y="36"/>
                  </a:cxn>
                  <a:cxn ang="0">
                    <a:pos x="16" y="30"/>
                  </a:cxn>
                  <a:cxn ang="0">
                    <a:pos x="10" y="28"/>
                  </a:cxn>
                </a:cxnLst>
                <a:rect l="0" t="0" r="r" b="b"/>
                <a:pathLst>
                  <a:path w="196" h="142">
                    <a:moveTo>
                      <a:pt x="10" y="28"/>
                    </a:moveTo>
                    <a:lnTo>
                      <a:pt x="6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46" y="2"/>
                    </a:lnTo>
                    <a:lnTo>
                      <a:pt x="66" y="4"/>
                    </a:lnTo>
                    <a:lnTo>
                      <a:pt x="78" y="8"/>
                    </a:lnTo>
                    <a:lnTo>
                      <a:pt x="96" y="6"/>
                    </a:lnTo>
                    <a:lnTo>
                      <a:pt x="114" y="8"/>
                    </a:lnTo>
                    <a:lnTo>
                      <a:pt x="122" y="8"/>
                    </a:lnTo>
                    <a:lnTo>
                      <a:pt x="136" y="14"/>
                    </a:lnTo>
                    <a:lnTo>
                      <a:pt x="152" y="20"/>
                    </a:lnTo>
                    <a:lnTo>
                      <a:pt x="164" y="18"/>
                    </a:lnTo>
                    <a:lnTo>
                      <a:pt x="178" y="24"/>
                    </a:lnTo>
                    <a:lnTo>
                      <a:pt x="194" y="24"/>
                    </a:lnTo>
                    <a:lnTo>
                      <a:pt x="196" y="28"/>
                    </a:lnTo>
                    <a:lnTo>
                      <a:pt x="194" y="38"/>
                    </a:lnTo>
                    <a:lnTo>
                      <a:pt x="188" y="42"/>
                    </a:lnTo>
                    <a:lnTo>
                      <a:pt x="178" y="48"/>
                    </a:lnTo>
                    <a:lnTo>
                      <a:pt x="166" y="48"/>
                    </a:lnTo>
                    <a:lnTo>
                      <a:pt x="160" y="58"/>
                    </a:lnTo>
                    <a:lnTo>
                      <a:pt x="150" y="68"/>
                    </a:lnTo>
                    <a:lnTo>
                      <a:pt x="144" y="76"/>
                    </a:lnTo>
                    <a:lnTo>
                      <a:pt x="142" y="86"/>
                    </a:lnTo>
                    <a:lnTo>
                      <a:pt x="146" y="96"/>
                    </a:lnTo>
                    <a:lnTo>
                      <a:pt x="140" y="102"/>
                    </a:lnTo>
                    <a:lnTo>
                      <a:pt x="132" y="114"/>
                    </a:lnTo>
                    <a:lnTo>
                      <a:pt x="122" y="116"/>
                    </a:lnTo>
                    <a:lnTo>
                      <a:pt x="116" y="126"/>
                    </a:lnTo>
                    <a:lnTo>
                      <a:pt x="102" y="132"/>
                    </a:lnTo>
                    <a:lnTo>
                      <a:pt x="86" y="132"/>
                    </a:lnTo>
                    <a:lnTo>
                      <a:pt x="74" y="134"/>
                    </a:lnTo>
                    <a:lnTo>
                      <a:pt x="62" y="140"/>
                    </a:lnTo>
                    <a:lnTo>
                      <a:pt x="56" y="142"/>
                    </a:lnTo>
                    <a:lnTo>
                      <a:pt x="46" y="136"/>
                    </a:lnTo>
                    <a:lnTo>
                      <a:pt x="44" y="128"/>
                    </a:lnTo>
                    <a:lnTo>
                      <a:pt x="38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0" y="98"/>
                    </a:lnTo>
                    <a:lnTo>
                      <a:pt x="36" y="94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38" y="50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4" y="34"/>
                    </a:lnTo>
                    <a:lnTo>
                      <a:pt x="22" y="36"/>
                    </a:lnTo>
                    <a:lnTo>
                      <a:pt x="16" y="30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5" name="Freeform 154"/>
              <p:cNvSpPr>
                <a:spLocks/>
              </p:cNvSpPr>
              <p:nvPr/>
            </p:nvSpPr>
            <p:spPr bwMode="auto">
              <a:xfrm>
                <a:off x="4496464" y="2552756"/>
                <a:ext cx="17379" cy="3225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10" y="18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0" y="0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6" name="Freeform 155"/>
              <p:cNvSpPr>
                <a:spLocks/>
              </p:cNvSpPr>
              <p:nvPr/>
            </p:nvSpPr>
            <p:spPr bwMode="auto">
              <a:xfrm>
                <a:off x="4489016" y="2594935"/>
                <a:ext cx="24828" cy="4714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4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4" y="26"/>
                  </a:cxn>
                  <a:cxn ang="0">
                    <a:pos x="4" y="36"/>
                  </a:cxn>
                  <a:cxn ang="0">
                    <a:pos x="10" y="38"/>
                  </a:cxn>
                  <a:cxn ang="0">
                    <a:pos x="14" y="34"/>
                  </a:cxn>
                  <a:cxn ang="0">
                    <a:pos x="20" y="28"/>
                  </a:cxn>
                  <a:cxn ang="0">
                    <a:pos x="18" y="14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0" y="0"/>
                  </a:cxn>
                </a:cxnLst>
                <a:rect l="0" t="0" r="r" b="b"/>
                <a:pathLst>
                  <a:path w="20" h="38">
                    <a:moveTo>
                      <a:pt x="10" y="0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10" y="38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7" name="Freeform 156"/>
              <p:cNvSpPr>
                <a:spLocks/>
              </p:cNvSpPr>
              <p:nvPr/>
            </p:nvSpPr>
            <p:spPr bwMode="auto">
              <a:xfrm>
                <a:off x="4374809" y="2339379"/>
                <a:ext cx="74483" cy="4714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2"/>
                  </a:cxn>
                  <a:cxn ang="0">
                    <a:pos x="26" y="2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50" y="4"/>
                  </a:cxn>
                  <a:cxn ang="0">
                    <a:pos x="56" y="12"/>
                  </a:cxn>
                  <a:cxn ang="0">
                    <a:pos x="60" y="20"/>
                  </a:cxn>
                  <a:cxn ang="0">
                    <a:pos x="58" y="26"/>
                  </a:cxn>
                  <a:cxn ang="0">
                    <a:pos x="52" y="26"/>
                  </a:cxn>
                  <a:cxn ang="0">
                    <a:pos x="52" y="38"/>
                  </a:cxn>
                  <a:cxn ang="0">
                    <a:pos x="46" y="38"/>
                  </a:cxn>
                  <a:cxn ang="0">
                    <a:pos x="38" y="34"/>
                  </a:cxn>
                  <a:cxn ang="0">
                    <a:pos x="36" y="30"/>
                  </a:cxn>
                  <a:cxn ang="0">
                    <a:pos x="24" y="26"/>
                  </a:cxn>
                  <a:cxn ang="0">
                    <a:pos x="10" y="14"/>
                  </a:cxn>
                  <a:cxn ang="0">
                    <a:pos x="0" y="6"/>
                  </a:cxn>
                </a:cxnLst>
                <a:rect l="0" t="0" r="r" b="b"/>
                <a:pathLst>
                  <a:path w="60" h="38">
                    <a:moveTo>
                      <a:pt x="0" y="6"/>
                    </a:moveTo>
                    <a:lnTo>
                      <a:pt x="12" y="2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58" y="26"/>
                    </a:lnTo>
                    <a:lnTo>
                      <a:pt x="52" y="26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24" y="26"/>
                    </a:lnTo>
                    <a:lnTo>
                      <a:pt x="1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8" name="Freeform 157"/>
              <p:cNvSpPr>
                <a:spLocks/>
              </p:cNvSpPr>
              <p:nvPr/>
            </p:nvSpPr>
            <p:spPr bwMode="auto">
              <a:xfrm>
                <a:off x="4389705" y="2282313"/>
                <a:ext cx="74483" cy="69472"/>
              </a:xfrm>
              <a:custGeom>
                <a:avLst/>
                <a:gdLst/>
                <a:ahLst/>
                <a:cxnLst>
                  <a:cxn ang="0">
                    <a:pos x="44" y="56"/>
                  </a:cxn>
                  <a:cxn ang="0">
                    <a:pos x="38" y="50"/>
                  </a:cxn>
                  <a:cxn ang="0">
                    <a:pos x="26" y="46"/>
                  </a:cxn>
                  <a:cxn ang="0">
                    <a:pos x="14" y="4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6" y="32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6" y="12"/>
                  </a:cxn>
                  <a:cxn ang="0">
                    <a:pos x="30" y="18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34" y="8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60" y="14"/>
                  </a:cxn>
                  <a:cxn ang="0">
                    <a:pos x="56" y="20"/>
                  </a:cxn>
                  <a:cxn ang="0">
                    <a:pos x="56" y="30"/>
                  </a:cxn>
                  <a:cxn ang="0">
                    <a:pos x="50" y="34"/>
                  </a:cxn>
                  <a:cxn ang="0">
                    <a:pos x="44" y="38"/>
                  </a:cxn>
                  <a:cxn ang="0">
                    <a:pos x="44" y="46"/>
                  </a:cxn>
                  <a:cxn ang="0">
                    <a:pos x="44" y="56"/>
                  </a:cxn>
                </a:cxnLst>
                <a:rect l="0" t="0" r="r" b="b"/>
                <a:pathLst>
                  <a:path w="60" h="56">
                    <a:moveTo>
                      <a:pt x="44" y="56"/>
                    </a:moveTo>
                    <a:lnTo>
                      <a:pt x="38" y="50"/>
                    </a:lnTo>
                    <a:lnTo>
                      <a:pt x="26" y="46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6" y="32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0" y="18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4" y="8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0" y="14"/>
                    </a:lnTo>
                    <a:lnTo>
                      <a:pt x="56" y="20"/>
                    </a:lnTo>
                    <a:lnTo>
                      <a:pt x="56" y="30"/>
                    </a:lnTo>
                    <a:lnTo>
                      <a:pt x="50" y="34"/>
                    </a:lnTo>
                    <a:lnTo>
                      <a:pt x="44" y="38"/>
                    </a:lnTo>
                    <a:lnTo>
                      <a:pt x="44" y="46"/>
                    </a:lnTo>
                    <a:lnTo>
                      <a:pt x="44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19" name="Freeform 158"/>
              <p:cNvSpPr>
                <a:spLocks/>
              </p:cNvSpPr>
              <p:nvPr/>
            </p:nvSpPr>
            <p:spPr bwMode="auto">
              <a:xfrm>
                <a:off x="4484050" y="2170662"/>
                <a:ext cx="52139" cy="76916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14" y="62"/>
                  </a:cxn>
                  <a:cxn ang="0">
                    <a:pos x="8" y="54"/>
                  </a:cxn>
                  <a:cxn ang="0">
                    <a:pos x="4" y="46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8" y="12"/>
                  </a:cxn>
                  <a:cxn ang="0">
                    <a:pos x="14" y="18"/>
                  </a:cxn>
                  <a:cxn ang="0">
                    <a:pos x="22" y="12"/>
                  </a:cxn>
                  <a:cxn ang="0">
                    <a:pos x="26" y="6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36" y="12"/>
                  </a:cxn>
                  <a:cxn ang="0">
                    <a:pos x="32" y="16"/>
                  </a:cxn>
                  <a:cxn ang="0">
                    <a:pos x="34" y="22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32" y="34"/>
                  </a:cxn>
                  <a:cxn ang="0">
                    <a:pos x="24" y="38"/>
                  </a:cxn>
                  <a:cxn ang="0">
                    <a:pos x="22" y="44"/>
                  </a:cxn>
                  <a:cxn ang="0">
                    <a:pos x="20" y="52"/>
                  </a:cxn>
                  <a:cxn ang="0">
                    <a:pos x="24" y="60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0" name="Freeform 159"/>
              <p:cNvSpPr>
                <a:spLocks/>
              </p:cNvSpPr>
              <p:nvPr/>
            </p:nvSpPr>
            <p:spPr bwMode="auto">
              <a:xfrm>
                <a:off x="4521292" y="2225247"/>
                <a:ext cx="14897" cy="1736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2" y="8"/>
                  </a:cxn>
                  <a:cxn ang="0">
                    <a:pos x="12" y="14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1" name="Freeform 160"/>
              <p:cNvSpPr>
                <a:spLocks/>
              </p:cNvSpPr>
              <p:nvPr/>
            </p:nvSpPr>
            <p:spPr bwMode="auto">
              <a:xfrm>
                <a:off x="4543638" y="2212841"/>
                <a:ext cx="31035" cy="2977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6"/>
                  </a:cxn>
                  <a:cxn ang="0">
                    <a:pos x="15" y="8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25" y="4"/>
                  </a:cxn>
                  <a:cxn ang="0">
                    <a:pos x="21" y="10"/>
                  </a:cxn>
                  <a:cxn ang="0">
                    <a:pos x="15" y="12"/>
                  </a:cxn>
                  <a:cxn ang="0">
                    <a:pos x="15" y="18"/>
                  </a:cxn>
                  <a:cxn ang="0">
                    <a:pos x="15" y="24"/>
                  </a:cxn>
                  <a:cxn ang="0">
                    <a:pos x="3" y="20"/>
                  </a:cxn>
                  <a:cxn ang="0">
                    <a:pos x="0" y="14"/>
                  </a:cxn>
                  <a:cxn ang="0">
                    <a:pos x="0" y="6"/>
                  </a:cxn>
                </a:cxnLst>
                <a:rect l="0" t="0" r="r" b="b"/>
                <a:pathLst>
                  <a:path w="25" h="24">
                    <a:moveTo>
                      <a:pt x="0" y="6"/>
                    </a:moveTo>
                    <a:lnTo>
                      <a:pt x="7" y="6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1" y="10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5" y="24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2" name="Freeform 161"/>
              <p:cNvSpPr>
                <a:spLocks/>
              </p:cNvSpPr>
              <p:nvPr/>
            </p:nvSpPr>
            <p:spPr bwMode="auto">
              <a:xfrm>
                <a:off x="4444327" y="2245095"/>
                <a:ext cx="177519" cy="196009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36" y="32"/>
                  </a:cxn>
                  <a:cxn ang="0">
                    <a:pos x="40" y="26"/>
                  </a:cxn>
                  <a:cxn ang="0">
                    <a:pos x="48" y="22"/>
                  </a:cxn>
                  <a:cxn ang="0">
                    <a:pos x="46" y="16"/>
                  </a:cxn>
                  <a:cxn ang="0">
                    <a:pos x="44" y="8"/>
                  </a:cxn>
                  <a:cxn ang="0">
                    <a:pos x="46" y="2"/>
                  </a:cxn>
                  <a:cxn ang="0">
                    <a:pos x="56" y="0"/>
                  </a:cxn>
                  <a:cxn ang="0">
                    <a:pos x="62" y="6"/>
                  </a:cxn>
                  <a:cxn ang="0">
                    <a:pos x="64" y="12"/>
                  </a:cxn>
                  <a:cxn ang="0">
                    <a:pos x="74" y="16"/>
                  </a:cxn>
                  <a:cxn ang="0">
                    <a:pos x="80" y="20"/>
                  </a:cxn>
                  <a:cxn ang="0">
                    <a:pos x="89" y="22"/>
                  </a:cxn>
                  <a:cxn ang="0">
                    <a:pos x="95" y="16"/>
                  </a:cxn>
                  <a:cxn ang="0">
                    <a:pos x="109" y="12"/>
                  </a:cxn>
                  <a:cxn ang="0">
                    <a:pos x="117" y="10"/>
                  </a:cxn>
                  <a:cxn ang="0">
                    <a:pos x="119" y="16"/>
                  </a:cxn>
                  <a:cxn ang="0">
                    <a:pos x="131" y="24"/>
                  </a:cxn>
                  <a:cxn ang="0">
                    <a:pos x="135" y="34"/>
                  </a:cxn>
                  <a:cxn ang="0">
                    <a:pos x="131" y="46"/>
                  </a:cxn>
                  <a:cxn ang="0">
                    <a:pos x="139" y="50"/>
                  </a:cxn>
                  <a:cxn ang="0">
                    <a:pos x="137" y="60"/>
                  </a:cxn>
                  <a:cxn ang="0">
                    <a:pos x="139" y="74"/>
                  </a:cxn>
                  <a:cxn ang="0">
                    <a:pos x="143" y="82"/>
                  </a:cxn>
                  <a:cxn ang="0">
                    <a:pos x="137" y="84"/>
                  </a:cxn>
                  <a:cxn ang="0">
                    <a:pos x="129" y="86"/>
                  </a:cxn>
                  <a:cxn ang="0">
                    <a:pos x="119" y="90"/>
                  </a:cxn>
                  <a:cxn ang="0">
                    <a:pos x="107" y="94"/>
                  </a:cxn>
                  <a:cxn ang="0">
                    <a:pos x="95" y="100"/>
                  </a:cxn>
                  <a:cxn ang="0">
                    <a:pos x="103" y="110"/>
                  </a:cxn>
                  <a:cxn ang="0">
                    <a:pos x="111" y="120"/>
                  </a:cxn>
                  <a:cxn ang="0">
                    <a:pos x="123" y="128"/>
                  </a:cxn>
                  <a:cxn ang="0">
                    <a:pos x="123" y="134"/>
                  </a:cxn>
                  <a:cxn ang="0">
                    <a:pos x="115" y="138"/>
                  </a:cxn>
                  <a:cxn ang="0">
                    <a:pos x="107" y="142"/>
                  </a:cxn>
                  <a:cxn ang="0">
                    <a:pos x="107" y="150"/>
                  </a:cxn>
                  <a:cxn ang="0">
                    <a:pos x="95" y="150"/>
                  </a:cxn>
                  <a:cxn ang="0">
                    <a:pos x="85" y="156"/>
                  </a:cxn>
                  <a:cxn ang="0">
                    <a:pos x="56" y="158"/>
                  </a:cxn>
                  <a:cxn ang="0">
                    <a:pos x="58" y="154"/>
                  </a:cxn>
                  <a:cxn ang="0">
                    <a:pos x="56" y="152"/>
                  </a:cxn>
                  <a:cxn ang="0">
                    <a:pos x="48" y="150"/>
                  </a:cxn>
                  <a:cxn ang="0">
                    <a:pos x="38" y="152"/>
                  </a:cxn>
                  <a:cxn ang="0">
                    <a:pos x="28" y="152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32" y="126"/>
                  </a:cxn>
                  <a:cxn ang="0">
                    <a:pos x="30" y="122"/>
                  </a:cxn>
                  <a:cxn ang="0">
                    <a:pos x="12" y="122"/>
                  </a:cxn>
                  <a:cxn ang="0">
                    <a:pos x="8" y="118"/>
                  </a:cxn>
                  <a:cxn ang="0">
                    <a:pos x="2" y="114"/>
                  </a:cxn>
                  <a:cxn ang="0">
                    <a:pos x="4" y="106"/>
                  </a:cxn>
                  <a:cxn ang="0">
                    <a:pos x="2" y="102"/>
                  </a:cxn>
                  <a:cxn ang="0">
                    <a:pos x="4" y="96"/>
                  </a:cxn>
                  <a:cxn ang="0">
                    <a:pos x="0" y="86"/>
                  </a:cxn>
                  <a:cxn ang="0">
                    <a:pos x="0" y="68"/>
                  </a:cxn>
                  <a:cxn ang="0">
                    <a:pos x="12" y="60"/>
                  </a:cxn>
                  <a:cxn ang="0">
                    <a:pos x="12" y="50"/>
                  </a:cxn>
                  <a:cxn ang="0">
                    <a:pos x="16" y="44"/>
                  </a:cxn>
                  <a:cxn ang="0">
                    <a:pos x="10" y="30"/>
                  </a:cxn>
                </a:cxnLst>
                <a:rect l="0" t="0" r="r" b="b"/>
                <a:pathLst>
                  <a:path w="143" h="158">
                    <a:moveTo>
                      <a:pt x="10" y="30"/>
                    </a:moveTo>
                    <a:lnTo>
                      <a:pt x="18" y="28"/>
                    </a:lnTo>
                    <a:lnTo>
                      <a:pt x="26" y="28"/>
                    </a:lnTo>
                    <a:lnTo>
                      <a:pt x="36" y="32"/>
                    </a:lnTo>
                    <a:lnTo>
                      <a:pt x="4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4" y="8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4" y="12"/>
                    </a:lnTo>
                    <a:lnTo>
                      <a:pt x="74" y="16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5" y="16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19" y="16"/>
                    </a:lnTo>
                    <a:lnTo>
                      <a:pt x="131" y="24"/>
                    </a:lnTo>
                    <a:lnTo>
                      <a:pt x="135" y="34"/>
                    </a:lnTo>
                    <a:lnTo>
                      <a:pt x="131" y="46"/>
                    </a:lnTo>
                    <a:lnTo>
                      <a:pt x="139" y="50"/>
                    </a:lnTo>
                    <a:lnTo>
                      <a:pt x="137" y="60"/>
                    </a:lnTo>
                    <a:lnTo>
                      <a:pt x="139" y="74"/>
                    </a:lnTo>
                    <a:lnTo>
                      <a:pt x="143" y="82"/>
                    </a:lnTo>
                    <a:lnTo>
                      <a:pt x="137" y="84"/>
                    </a:lnTo>
                    <a:lnTo>
                      <a:pt x="129" y="86"/>
                    </a:lnTo>
                    <a:lnTo>
                      <a:pt x="119" y="90"/>
                    </a:lnTo>
                    <a:lnTo>
                      <a:pt x="107" y="94"/>
                    </a:lnTo>
                    <a:lnTo>
                      <a:pt x="95" y="100"/>
                    </a:lnTo>
                    <a:lnTo>
                      <a:pt x="103" y="110"/>
                    </a:lnTo>
                    <a:lnTo>
                      <a:pt x="111" y="120"/>
                    </a:lnTo>
                    <a:lnTo>
                      <a:pt x="123" y="128"/>
                    </a:lnTo>
                    <a:lnTo>
                      <a:pt x="123" y="134"/>
                    </a:lnTo>
                    <a:lnTo>
                      <a:pt x="115" y="138"/>
                    </a:lnTo>
                    <a:lnTo>
                      <a:pt x="107" y="142"/>
                    </a:lnTo>
                    <a:lnTo>
                      <a:pt x="107" y="150"/>
                    </a:lnTo>
                    <a:lnTo>
                      <a:pt x="95" y="150"/>
                    </a:lnTo>
                    <a:lnTo>
                      <a:pt x="85" y="156"/>
                    </a:lnTo>
                    <a:lnTo>
                      <a:pt x="56" y="158"/>
                    </a:lnTo>
                    <a:lnTo>
                      <a:pt x="58" y="154"/>
                    </a:lnTo>
                    <a:lnTo>
                      <a:pt x="56" y="152"/>
                    </a:lnTo>
                    <a:lnTo>
                      <a:pt x="48" y="150"/>
                    </a:lnTo>
                    <a:lnTo>
                      <a:pt x="38" y="152"/>
                    </a:lnTo>
                    <a:lnTo>
                      <a:pt x="28" y="152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2" y="114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4" y="96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6" y="44"/>
                    </a:lnTo>
                    <a:lnTo>
                      <a:pt x="10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3" name="Freeform 162"/>
              <p:cNvSpPr>
                <a:spLocks/>
              </p:cNvSpPr>
              <p:nvPr/>
            </p:nvSpPr>
            <p:spPr bwMode="auto">
              <a:xfrm>
                <a:off x="4562258" y="2346822"/>
                <a:ext cx="136553" cy="62028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6" y="4"/>
                  </a:cxn>
                  <a:cxn ang="0">
                    <a:pos x="68" y="8"/>
                  </a:cxn>
                  <a:cxn ang="0">
                    <a:pos x="70" y="16"/>
                  </a:cxn>
                  <a:cxn ang="0">
                    <a:pos x="78" y="18"/>
                  </a:cxn>
                  <a:cxn ang="0">
                    <a:pos x="80" y="14"/>
                  </a:cxn>
                  <a:cxn ang="0">
                    <a:pos x="88" y="16"/>
                  </a:cxn>
                  <a:cxn ang="0">
                    <a:pos x="94" y="20"/>
                  </a:cxn>
                  <a:cxn ang="0">
                    <a:pos x="102" y="24"/>
                  </a:cxn>
                  <a:cxn ang="0">
                    <a:pos x="110" y="30"/>
                  </a:cxn>
                  <a:cxn ang="0">
                    <a:pos x="100" y="36"/>
                  </a:cxn>
                  <a:cxn ang="0">
                    <a:pos x="92" y="44"/>
                  </a:cxn>
                  <a:cxn ang="0">
                    <a:pos x="82" y="46"/>
                  </a:cxn>
                  <a:cxn ang="0">
                    <a:pos x="76" y="50"/>
                  </a:cxn>
                  <a:cxn ang="0">
                    <a:pos x="66" y="50"/>
                  </a:cxn>
                  <a:cxn ang="0">
                    <a:pos x="46" y="42"/>
                  </a:cxn>
                  <a:cxn ang="0">
                    <a:pos x="44" y="48"/>
                  </a:cxn>
                  <a:cxn ang="0">
                    <a:pos x="28" y="46"/>
                  </a:cxn>
                  <a:cxn ang="0">
                    <a:pos x="20" y="40"/>
                  </a:cxn>
                  <a:cxn ang="0">
                    <a:pos x="14" y="34"/>
                  </a:cxn>
                  <a:cxn ang="0">
                    <a:pos x="0" y="18"/>
                  </a:cxn>
                  <a:cxn ang="0">
                    <a:pos x="12" y="12"/>
                  </a:cxn>
                  <a:cxn ang="0">
                    <a:pos x="24" y="8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110" h="50">
                    <a:moveTo>
                      <a:pt x="48" y="0"/>
                    </a:moveTo>
                    <a:lnTo>
                      <a:pt x="56" y="4"/>
                    </a:lnTo>
                    <a:lnTo>
                      <a:pt x="68" y="8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0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102" y="24"/>
                    </a:lnTo>
                    <a:lnTo>
                      <a:pt x="110" y="30"/>
                    </a:lnTo>
                    <a:lnTo>
                      <a:pt x="100" y="36"/>
                    </a:lnTo>
                    <a:lnTo>
                      <a:pt x="92" y="44"/>
                    </a:lnTo>
                    <a:lnTo>
                      <a:pt x="82" y="46"/>
                    </a:lnTo>
                    <a:lnTo>
                      <a:pt x="76" y="50"/>
                    </a:lnTo>
                    <a:lnTo>
                      <a:pt x="66" y="50"/>
                    </a:lnTo>
                    <a:lnTo>
                      <a:pt x="46" y="42"/>
                    </a:lnTo>
                    <a:lnTo>
                      <a:pt x="44" y="48"/>
                    </a:lnTo>
                    <a:lnTo>
                      <a:pt x="28" y="46"/>
                    </a:lnTo>
                    <a:lnTo>
                      <a:pt x="20" y="40"/>
                    </a:lnTo>
                    <a:lnTo>
                      <a:pt x="14" y="34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4" name="Freeform 163"/>
              <p:cNvSpPr>
                <a:spLocks/>
              </p:cNvSpPr>
              <p:nvPr/>
            </p:nvSpPr>
            <p:spPr bwMode="auto">
              <a:xfrm>
                <a:off x="4656605" y="2384039"/>
                <a:ext cx="111725" cy="4714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8" y="10"/>
                  </a:cxn>
                  <a:cxn ang="0">
                    <a:pos x="58" y="8"/>
                  </a:cxn>
                  <a:cxn ang="0">
                    <a:pos x="68" y="4"/>
                  </a:cxn>
                  <a:cxn ang="0">
                    <a:pos x="76" y="4"/>
                  </a:cxn>
                  <a:cxn ang="0">
                    <a:pos x="86" y="8"/>
                  </a:cxn>
                  <a:cxn ang="0">
                    <a:pos x="90" y="12"/>
                  </a:cxn>
                  <a:cxn ang="0">
                    <a:pos x="86" y="20"/>
                  </a:cxn>
                  <a:cxn ang="0">
                    <a:pos x="82" y="26"/>
                  </a:cxn>
                  <a:cxn ang="0">
                    <a:pos x="72" y="24"/>
                  </a:cxn>
                  <a:cxn ang="0">
                    <a:pos x="62" y="22"/>
                  </a:cxn>
                  <a:cxn ang="0">
                    <a:pos x="56" y="26"/>
                  </a:cxn>
                  <a:cxn ang="0">
                    <a:pos x="54" y="28"/>
                  </a:cxn>
                  <a:cxn ang="0">
                    <a:pos x="44" y="28"/>
                  </a:cxn>
                  <a:cxn ang="0">
                    <a:pos x="38" y="32"/>
                  </a:cxn>
                  <a:cxn ang="0">
                    <a:pos x="30" y="32"/>
                  </a:cxn>
                  <a:cxn ang="0">
                    <a:pos x="26" y="38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4" y="32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16" y="14"/>
                  </a:cxn>
                  <a:cxn ang="0">
                    <a:pos x="24" y="6"/>
                  </a:cxn>
                  <a:cxn ang="0">
                    <a:pos x="34" y="0"/>
                  </a:cxn>
                  <a:cxn ang="0">
                    <a:pos x="44" y="2"/>
                  </a:cxn>
                </a:cxnLst>
                <a:rect l="0" t="0" r="r" b="b"/>
                <a:pathLst>
                  <a:path w="90" h="38">
                    <a:moveTo>
                      <a:pt x="44" y="2"/>
                    </a:moveTo>
                    <a:lnTo>
                      <a:pt x="48" y="10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6" y="4"/>
                    </a:lnTo>
                    <a:lnTo>
                      <a:pt x="86" y="8"/>
                    </a:lnTo>
                    <a:lnTo>
                      <a:pt x="90" y="12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72" y="24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8"/>
                    </a:lnTo>
                    <a:lnTo>
                      <a:pt x="38" y="32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5" name="Freeform 164"/>
              <p:cNvSpPr>
                <a:spLocks/>
              </p:cNvSpPr>
              <p:nvPr/>
            </p:nvSpPr>
            <p:spPr bwMode="auto">
              <a:xfrm>
                <a:off x="4511362" y="2398926"/>
                <a:ext cx="157657" cy="64510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2" y="42"/>
                  </a:cxn>
                  <a:cxn ang="0">
                    <a:pos x="8" y="42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18" y="34"/>
                  </a:cxn>
                  <a:cxn ang="0">
                    <a:pos x="31" y="32"/>
                  </a:cxn>
                  <a:cxn ang="0">
                    <a:pos x="41" y="26"/>
                  </a:cxn>
                  <a:cxn ang="0">
                    <a:pos x="53" y="26"/>
                  </a:cxn>
                  <a:cxn ang="0">
                    <a:pos x="53" y="18"/>
                  </a:cxn>
                  <a:cxn ang="0">
                    <a:pos x="69" y="10"/>
                  </a:cxn>
                  <a:cxn ang="0">
                    <a:pos x="69" y="4"/>
                  </a:cxn>
                  <a:cxn ang="0">
                    <a:pos x="85" y="6"/>
                  </a:cxn>
                  <a:cxn ang="0">
                    <a:pos x="87" y="0"/>
                  </a:cxn>
                  <a:cxn ang="0">
                    <a:pos x="107" y="8"/>
                  </a:cxn>
                  <a:cxn ang="0">
                    <a:pos x="117" y="8"/>
                  </a:cxn>
                  <a:cxn ang="0">
                    <a:pos x="119" y="12"/>
                  </a:cxn>
                  <a:cxn ang="0">
                    <a:pos x="121" y="20"/>
                  </a:cxn>
                  <a:cxn ang="0">
                    <a:pos x="127" y="24"/>
                  </a:cxn>
                  <a:cxn ang="0">
                    <a:pos x="117" y="28"/>
                  </a:cxn>
                  <a:cxn ang="0">
                    <a:pos x="111" y="34"/>
                  </a:cxn>
                  <a:cxn ang="0">
                    <a:pos x="109" y="40"/>
                  </a:cxn>
                  <a:cxn ang="0">
                    <a:pos x="103" y="44"/>
                  </a:cxn>
                  <a:cxn ang="0">
                    <a:pos x="89" y="50"/>
                  </a:cxn>
                  <a:cxn ang="0">
                    <a:pos x="77" y="52"/>
                  </a:cxn>
                  <a:cxn ang="0">
                    <a:pos x="67" y="48"/>
                  </a:cxn>
                  <a:cxn ang="0">
                    <a:pos x="51" y="50"/>
                  </a:cxn>
                  <a:cxn ang="0">
                    <a:pos x="41" y="46"/>
                  </a:cxn>
                  <a:cxn ang="0">
                    <a:pos x="41" y="40"/>
                  </a:cxn>
                  <a:cxn ang="0">
                    <a:pos x="26" y="40"/>
                  </a:cxn>
                  <a:cxn ang="0">
                    <a:pos x="24" y="46"/>
                  </a:cxn>
                  <a:cxn ang="0">
                    <a:pos x="14" y="46"/>
                  </a:cxn>
                </a:cxnLst>
                <a:rect l="0" t="0" r="r" b="b"/>
                <a:pathLst>
                  <a:path w="127" h="52">
                    <a:moveTo>
                      <a:pt x="14" y="46"/>
                    </a:moveTo>
                    <a:lnTo>
                      <a:pt x="12" y="42"/>
                    </a:lnTo>
                    <a:lnTo>
                      <a:pt x="8" y="42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8" y="34"/>
                    </a:lnTo>
                    <a:lnTo>
                      <a:pt x="31" y="32"/>
                    </a:lnTo>
                    <a:lnTo>
                      <a:pt x="41" y="26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69" y="10"/>
                    </a:lnTo>
                    <a:lnTo>
                      <a:pt x="69" y="4"/>
                    </a:lnTo>
                    <a:lnTo>
                      <a:pt x="85" y="6"/>
                    </a:lnTo>
                    <a:lnTo>
                      <a:pt x="8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21" y="20"/>
                    </a:lnTo>
                    <a:lnTo>
                      <a:pt x="127" y="24"/>
                    </a:lnTo>
                    <a:lnTo>
                      <a:pt x="117" y="28"/>
                    </a:lnTo>
                    <a:lnTo>
                      <a:pt x="111" y="34"/>
                    </a:lnTo>
                    <a:lnTo>
                      <a:pt x="109" y="40"/>
                    </a:lnTo>
                    <a:lnTo>
                      <a:pt x="103" y="44"/>
                    </a:lnTo>
                    <a:lnTo>
                      <a:pt x="89" y="50"/>
                    </a:lnTo>
                    <a:lnTo>
                      <a:pt x="77" y="52"/>
                    </a:lnTo>
                    <a:lnTo>
                      <a:pt x="67" y="48"/>
                    </a:lnTo>
                    <a:lnTo>
                      <a:pt x="51" y="50"/>
                    </a:lnTo>
                    <a:lnTo>
                      <a:pt x="41" y="46"/>
                    </a:lnTo>
                    <a:lnTo>
                      <a:pt x="41" y="40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14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6" name="Freeform 165"/>
              <p:cNvSpPr>
                <a:spLocks/>
              </p:cNvSpPr>
              <p:nvPr/>
            </p:nvSpPr>
            <p:spPr bwMode="auto">
              <a:xfrm>
                <a:off x="4606950" y="2250057"/>
                <a:ext cx="191174" cy="14886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6" y="16"/>
                  </a:cxn>
                  <a:cxn ang="0">
                    <a:pos x="32" y="10"/>
                  </a:cxn>
                  <a:cxn ang="0">
                    <a:pos x="48" y="0"/>
                  </a:cxn>
                  <a:cxn ang="0">
                    <a:pos x="66" y="0"/>
                  </a:cxn>
                  <a:cxn ang="0">
                    <a:pos x="70" y="8"/>
                  </a:cxn>
                  <a:cxn ang="0">
                    <a:pos x="88" y="8"/>
                  </a:cxn>
                  <a:cxn ang="0">
                    <a:pos x="108" y="8"/>
                  </a:cxn>
                  <a:cxn ang="0">
                    <a:pos x="134" y="6"/>
                  </a:cxn>
                  <a:cxn ang="0">
                    <a:pos x="140" y="12"/>
                  </a:cxn>
                  <a:cxn ang="0">
                    <a:pos x="144" y="16"/>
                  </a:cxn>
                  <a:cxn ang="0">
                    <a:pos x="148" y="28"/>
                  </a:cxn>
                  <a:cxn ang="0">
                    <a:pos x="152" y="32"/>
                  </a:cxn>
                  <a:cxn ang="0">
                    <a:pos x="152" y="46"/>
                  </a:cxn>
                  <a:cxn ang="0">
                    <a:pos x="144" y="46"/>
                  </a:cxn>
                  <a:cxn ang="0">
                    <a:pos x="142" y="52"/>
                  </a:cxn>
                  <a:cxn ang="0">
                    <a:pos x="148" y="56"/>
                  </a:cxn>
                  <a:cxn ang="0">
                    <a:pos x="148" y="70"/>
                  </a:cxn>
                  <a:cxn ang="0">
                    <a:pos x="150" y="76"/>
                  </a:cxn>
                  <a:cxn ang="0">
                    <a:pos x="152" y="84"/>
                  </a:cxn>
                  <a:cxn ang="0">
                    <a:pos x="154" y="88"/>
                  </a:cxn>
                  <a:cxn ang="0">
                    <a:pos x="144" y="94"/>
                  </a:cxn>
                  <a:cxn ang="0">
                    <a:pos x="136" y="102"/>
                  </a:cxn>
                  <a:cxn ang="0">
                    <a:pos x="132" y="110"/>
                  </a:cxn>
                  <a:cxn ang="0">
                    <a:pos x="130" y="120"/>
                  </a:cxn>
                  <a:cxn ang="0">
                    <a:pos x="126" y="116"/>
                  </a:cxn>
                  <a:cxn ang="0">
                    <a:pos x="116" y="112"/>
                  </a:cxn>
                  <a:cxn ang="0">
                    <a:pos x="108" y="112"/>
                  </a:cxn>
                  <a:cxn ang="0">
                    <a:pos x="98" y="116"/>
                  </a:cxn>
                  <a:cxn ang="0">
                    <a:pos x="88" y="118"/>
                  </a:cxn>
                  <a:cxn ang="0">
                    <a:pos x="84" y="110"/>
                  </a:cxn>
                  <a:cxn ang="0">
                    <a:pos x="74" y="108"/>
                  </a:cxn>
                  <a:cxn ang="0">
                    <a:pos x="66" y="102"/>
                  </a:cxn>
                  <a:cxn ang="0">
                    <a:pos x="58" y="98"/>
                  </a:cxn>
                  <a:cxn ang="0">
                    <a:pos x="52" y="94"/>
                  </a:cxn>
                  <a:cxn ang="0">
                    <a:pos x="44" y="92"/>
                  </a:cxn>
                  <a:cxn ang="0">
                    <a:pos x="42" y="96"/>
                  </a:cxn>
                  <a:cxn ang="0">
                    <a:pos x="34" y="94"/>
                  </a:cxn>
                  <a:cxn ang="0">
                    <a:pos x="32" y="86"/>
                  </a:cxn>
                  <a:cxn ang="0">
                    <a:pos x="24" y="84"/>
                  </a:cxn>
                  <a:cxn ang="0">
                    <a:pos x="12" y="78"/>
                  </a:cxn>
                  <a:cxn ang="0">
                    <a:pos x="8" y="70"/>
                  </a:cxn>
                  <a:cxn ang="0">
                    <a:pos x="8" y="46"/>
                  </a:cxn>
                  <a:cxn ang="0">
                    <a:pos x="0" y="42"/>
                  </a:cxn>
                  <a:cxn ang="0">
                    <a:pos x="4" y="30"/>
                  </a:cxn>
                  <a:cxn ang="0">
                    <a:pos x="0" y="20"/>
                  </a:cxn>
                </a:cxnLst>
                <a:rect l="0" t="0" r="r" b="b"/>
                <a:pathLst>
                  <a:path w="154" h="120">
                    <a:moveTo>
                      <a:pt x="0" y="20"/>
                    </a:moveTo>
                    <a:lnTo>
                      <a:pt x="16" y="16"/>
                    </a:lnTo>
                    <a:lnTo>
                      <a:pt x="32" y="1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0" y="8"/>
                    </a:lnTo>
                    <a:lnTo>
                      <a:pt x="88" y="8"/>
                    </a:lnTo>
                    <a:lnTo>
                      <a:pt x="108" y="8"/>
                    </a:lnTo>
                    <a:lnTo>
                      <a:pt x="134" y="6"/>
                    </a:lnTo>
                    <a:lnTo>
                      <a:pt x="140" y="12"/>
                    </a:lnTo>
                    <a:lnTo>
                      <a:pt x="144" y="16"/>
                    </a:lnTo>
                    <a:lnTo>
                      <a:pt x="148" y="28"/>
                    </a:lnTo>
                    <a:lnTo>
                      <a:pt x="152" y="32"/>
                    </a:lnTo>
                    <a:lnTo>
                      <a:pt x="152" y="46"/>
                    </a:lnTo>
                    <a:lnTo>
                      <a:pt x="144" y="46"/>
                    </a:lnTo>
                    <a:lnTo>
                      <a:pt x="142" y="52"/>
                    </a:lnTo>
                    <a:lnTo>
                      <a:pt x="148" y="56"/>
                    </a:lnTo>
                    <a:lnTo>
                      <a:pt x="148" y="70"/>
                    </a:lnTo>
                    <a:lnTo>
                      <a:pt x="150" y="76"/>
                    </a:lnTo>
                    <a:lnTo>
                      <a:pt x="152" y="84"/>
                    </a:lnTo>
                    <a:lnTo>
                      <a:pt x="154" y="88"/>
                    </a:lnTo>
                    <a:lnTo>
                      <a:pt x="144" y="94"/>
                    </a:lnTo>
                    <a:lnTo>
                      <a:pt x="136" y="102"/>
                    </a:lnTo>
                    <a:lnTo>
                      <a:pt x="132" y="110"/>
                    </a:lnTo>
                    <a:lnTo>
                      <a:pt x="130" y="120"/>
                    </a:lnTo>
                    <a:lnTo>
                      <a:pt x="126" y="116"/>
                    </a:lnTo>
                    <a:lnTo>
                      <a:pt x="116" y="112"/>
                    </a:lnTo>
                    <a:lnTo>
                      <a:pt x="108" y="112"/>
                    </a:lnTo>
                    <a:lnTo>
                      <a:pt x="98" y="116"/>
                    </a:lnTo>
                    <a:lnTo>
                      <a:pt x="88" y="118"/>
                    </a:lnTo>
                    <a:lnTo>
                      <a:pt x="84" y="110"/>
                    </a:lnTo>
                    <a:lnTo>
                      <a:pt x="74" y="108"/>
                    </a:lnTo>
                    <a:lnTo>
                      <a:pt x="66" y="102"/>
                    </a:lnTo>
                    <a:lnTo>
                      <a:pt x="58" y="98"/>
                    </a:lnTo>
                    <a:lnTo>
                      <a:pt x="52" y="94"/>
                    </a:lnTo>
                    <a:lnTo>
                      <a:pt x="44" y="92"/>
                    </a:lnTo>
                    <a:lnTo>
                      <a:pt x="42" y="96"/>
                    </a:lnTo>
                    <a:lnTo>
                      <a:pt x="34" y="94"/>
                    </a:lnTo>
                    <a:lnTo>
                      <a:pt x="32" y="86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2"/>
                    </a:lnTo>
                    <a:lnTo>
                      <a:pt x="4" y="3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7" name="Freeform 166"/>
              <p:cNvSpPr>
                <a:spLocks/>
              </p:cNvSpPr>
              <p:nvPr/>
            </p:nvSpPr>
            <p:spPr bwMode="auto">
              <a:xfrm>
                <a:off x="4646673" y="2411331"/>
                <a:ext cx="124139" cy="69472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24"/>
                  </a:cxn>
                  <a:cxn ang="0">
                    <a:pos x="8" y="18"/>
                  </a:cxn>
                  <a:cxn ang="0">
                    <a:pos x="18" y="14"/>
                  </a:cxn>
                  <a:cxn ang="0">
                    <a:pos x="34" y="16"/>
                  </a:cxn>
                  <a:cxn ang="0">
                    <a:pos x="38" y="10"/>
                  </a:cxn>
                  <a:cxn ang="0">
                    <a:pos x="46" y="10"/>
                  </a:cxn>
                  <a:cxn ang="0">
                    <a:pos x="52" y="6"/>
                  </a:cxn>
                  <a:cxn ang="0">
                    <a:pos x="62" y="6"/>
                  </a:cxn>
                  <a:cxn ang="0">
                    <a:pos x="64" y="4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96" y="8"/>
                  </a:cxn>
                  <a:cxn ang="0">
                    <a:pos x="100" y="14"/>
                  </a:cxn>
                  <a:cxn ang="0">
                    <a:pos x="92" y="22"/>
                  </a:cxn>
                  <a:cxn ang="0">
                    <a:pos x="82" y="36"/>
                  </a:cxn>
                  <a:cxn ang="0">
                    <a:pos x="68" y="50"/>
                  </a:cxn>
                  <a:cxn ang="0">
                    <a:pos x="48" y="50"/>
                  </a:cxn>
                  <a:cxn ang="0">
                    <a:pos x="40" y="54"/>
                  </a:cxn>
                  <a:cxn ang="0">
                    <a:pos x="22" y="56"/>
                  </a:cxn>
                  <a:cxn ang="0">
                    <a:pos x="10" y="46"/>
                  </a:cxn>
                  <a:cxn ang="0">
                    <a:pos x="2" y="38"/>
                  </a:cxn>
                  <a:cxn ang="0">
                    <a:pos x="0" y="30"/>
                  </a:cxn>
                </a:cxnLst>
                <a:rect l="0" t="0" r="r" b="b"/>
                <a:pathLst>
                  <a:path w="100" h="56">
                    <a:moveTo>
                      <a:pt x="0" y="30"/>
                    </a:moveTo>
                    <a:lnTo>
                      <a:pt x="2" y="24"/>
                    </a:lnTo>
                    <a:lnTo>
                      <a:pt x="8" y="18"/>
                    </a:lnTo>
                    <a:lnTo>
                      <a:pt x="18" y="14"/>
                    </a:lnTo>
                    <a:lnTo>
                      <a:pt x="34" y="16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2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0" y="14"/>
                    </a:lnTo>
                    <a:lnTo>
                      <a:pt x="92" y="22"/>
                    </a:lnTo>
                    <a:lnTo>
                      <a:pt x="82" y="36"/>
                    </a:lnTo>
                    <a:lnTo>
                      <a:pt x="68" y="50"/>
                    </a:lnTo>
                    <a:lnTo>
                      <a:pt x="48" y="50"/>
                    </a:lnTo>
                    <a:lnTo>
                      <a:pt x="40" y="54"/>
                    </a:lnTo>
                    <a:lnTo>
                      <a:pt x="22" y="56"/>
                    </a:lnTo>
                    <a:lnTo>
                      <a:pt x="10" y="46"/>
                    </a:lnTo>
                    <a:lnTo>
                      <a:pt x="2" y="3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8" name="Freeform 167"/>
              <p:cNvSpPr>
                <a:spLocks/>
              </p:cNvSpPr>
              <p:nvPr/>
            </p:nvSpPr>
            <p:spPr bwMode="auto">
              <a:xfrm>
                <a:off x="4584603" y="2448549"/>
                <a:ext cx="64552" cy="37217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20" y="30"/>
                  </a:cxn>
                  <a:cxn ang="0">
                    <a:pos x="32" y="28"/>
                  </a:cxn>
                  <a:cxn ang="0">
                    <a:pos x="38" y="22"/>
                  </a:cxn>
                  <a:cxn ang="0">
                    <a:pos x="44" y="16"/>
                  </a:cxn>
                  <a:cxn ang="0">
                    <a:pos x="52" y="8"/>
                  </a:cxn>
                  <a:cxn ang="0">
                    <a:pos x="50" y="0"/>
                  </a:cxn>
                  <a:cxn ang="0">
                    <a:pos x="44" y="4"/>
                  </a:cxn>
                  <a:cxn ang="0">
                    <a:pos x="30" y="10"/>
                  </a:cxn>
                  <a:cxn ang="0">
                    <a:pos x="18" y="1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10" y="28"/>
                  </a:cxn>
                </a:cxnLst>
                <a:rect l="0" t="0" r="r" b="b"/>
                <a:pathLst>
                  <a:path w="52" h="30">
                    <a:moveTo>
                      <a:pt x="10" y="28"/>
                    </a:moveTo>
                    <a:lnTo>
                      <a:pt x="20" y="30"/>
                    </a:lnTo>
                    <a:lnTo>
                      <a:pt x="32" y="28"/>
                    </a:lnTo>
                    <a:lnTo>
                      <a:pt x="38" y="22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0" y="0"/>
                    </a:lnTo>
                    <a:lnTo>
                      <a:pt x="44" y="4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29" name="Freeform 168"/>
              <p:cNvSpPr>
                <a:spLocks/>
              </p:cNvSpPr>
              <p:nvPr/>
            </p:nvSpPr>
            <p:spPr bwMode="auto">
              <a:xfrm>
                <a:off x="4592051" y="2458473"/>
                <a:ext cx="111725" cy="91802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6" y="24"/>
                  </a:cxn>
                  <a:cxn ang="0">
                    <a:pos x="90" y="30"/>
                  </a:cxn>
                  <a:cxn ang="0">
                    <a:pos x="86" y="34"/>
                  </a:cxn>
                  <a:cxn ang="0">
                    <a:pos x="70" y="32"/>
                  </a:cxn>
                  <a:cxn ang="0">
                    <a:pos x="54" y="30"/>
                  </a:cxn>
                  <a:cxn ang="0">
                    <a:pos x="48" y="28"/>
                  </a:cxn>
                  <a:cxn ang="0">
                    <a:pos x="36" y="30"/>
                  </a:cxn>
                  <a:cxn ang="0">
                    <a:pos x="38" y="38"/>
                  </a:cxn>
                  <a:cxn ang="0">
                    <a:pos x="42" y="50"/>
                  </a:cxn>
                  <a:cxn ang="0">
                    <a:pos x="46" y="56"/>
                  </a:cxn>
                  <a:cxn ang="0">
                    <a:pos x="56" y="64"/>
                  </a:cxn>
                  <a:cxn ang="0">
                    <a:pos x="62" y="68"/>
                  </a:cxn>
                  <a:cxn ang="0">
                    <a:pos x="60" y="74"/>
                  </a:cxn>
                  <a:cxn ang="0">
                    <a:pos x="48" y="64"/>
                  </a:cxn>
                  <a:cxn ang="0">
                    <a:pos x="36" y="56"/>
                  </a:cxn>
                  <a:cxn ang="0">
                    <a:pos x="28" y="48"/>
                  </a:cxn>
                  <a:cxn ang="0">
                    <a:pos x="24" y="40"/>
                  </a:cxn>
                  <a:cxn ang="0">
                    <a:pos x="22" y="32"/>
                  </a:cxn>
                  <a:cxn ang="0">
                    <a:pos x="16" y="32"/>
                  </a:cxn>
                  <a:cxn ang="0">
                    <a:pos x="8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2"/>
                  </a:cxn>
                  <a:cxn ang="0">
                    <a:pos x="26" y="20"/>
                  </a:cxn>
                  <a:cxn ang="0">
                    <a:pos x="32" y="14"/>
                  </a:cxn>
                  <a:cxn ang="0">
                    <a:pos x="38" y="8"/>
                  </a:cxn>
                  <a:cxn ang="0">
                    <a:pos x="46" y="0"/>
                  </a:cxn>
                  <a:cxn ang="0">
                    <a:pos x="54" y="8"/>
                  </a:cxn>
                  <a:cxn ang="0">
                    <a:pos x="66" y="18"/>
                  </a:cxn>
                  <a:cxn ang="0">
                    <a:pos x="74" y="18"/>
                  </a:cxn>
                  <a:cxn ang="0">
                    <a:pos x="84" y="16"/>
                  </a:cxn>
                </a:cxnLst>
                <a:rect l="0" t="0" r="r" b="b"/>
                <a:pathLst>
                  <a:path w="90" h="74">
                    <a:moveTo>
                      <a:pt x="84" y="16"/>
                    </a:moveTo>
                    <a:lnTo>
                      <a:pt x="86" y="24"/>
                    </a:lnTo>
                    <a:lnTo>
                      <a:pt x="90" y="30"/>
                    </a:lnTo>
                    <a:lnTo>
                      <a:pt x="86" y="34"/>
                    </a:lnTo>
                    <a:lnTo>
                      <a:pt x="70" y="32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36" y="30"/>
                    </a:lnTo>
                    <a:lnTo>
                      <a:pt x="38" y="38"/>
                    </a:lnTo>
                    <a:lnTo>
                      <a:pt x="42" y="50"/>
                    </a:lnTo>
                    <a:lnTo>
                      <a:pt x="46" y="56"/>
                    </a:lnTo>
                    <a:lnTo>
                      <a:pt x="56" y="64"/>
                    </a:lnTo>
                    <a:lnTo>
                      <a:pt x="62" y="68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36" y="56"/>
                    </a:lnTo>
                    <a:lnTo>
                      <a:pt x="28" y="48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8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6" y="18"/>
                    </a:lnTo>
                    <a:lnTo>
                      <a:pt x="74" y="18"/>
                    </a:lnTo>
                    <a:lnTo>
                      <a:pt x="84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0" name="Freeform 169"/>
              <p:cNvSpPr>
                <a:spLocks/>
              </p:cNvSpPr>
              <p:nvPr/>
            </p:nvSpPr>
            <p:spPr bwMode="auto">
              <a:xfrm>
                <a:off x="4636743" y="2493209"/>
                <a:ext cx="74483" cy="645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26" y="2"/>
                  </a:cxn>
                  <a:cxn ang="0">
                    <a:pos x="50" y="6"/>
                  </a:cxn>
                  <a:cxn ang="0">
                    <a:pos x="56" y="6"/>
                  </a:cxn>
                  <a:cxn ang="0">
                    <a:pos x="58" y="14"/>
                  </a:cxn>
                  <a:cxn ang="0">
                    <a:pos x="54" y="18"/>
                  </a:cxn>
                  <a:cxn ang="0">
                    <a:pos x="60" y="26"/>
                  </a:cxn>
                  <a:cxn ang="0">
                    <a:pos x="52" y="32"/>
                  </a:cxn>
                  <a:cxn ang="0">
                    <a:pos x="50" y="40"/>
                  </a:cxn>
                  <a:cxn ang="0">
                    <a:pos x="44" y="40"/>
                  </a:cxn>
                  <a:cxn ang="0">
                    <a:pos x="42" y="52"/>
                  </a:cxn>
                  <a:cxn ang="0">
                    <a:pos x="34" y="46"/>
                  </a:cxn>
                  <a:cxn ang="0">
                    <a:pos x="26" y="40"/>
                  </a:cxn>
                  <a:cxn ang="0">
                    <a:pos x="16" y="32"/>
                  </a:cxn>
                  <a:cxn ang="0">
                    <a:pos x="10" y="28"/>
                  </a:cxn>
                  <a:cxn ang="0">
                    <a:pos x="6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60" h="52">
                    <a:moveTo>
                      <a:pt x="0" y="2"/>
                    </a:moveTo>
                    <a:lnTo>
                      <a:pt x="12" y="0"/>
                    </a:lnTo>
                    <a:lnTo>
                      <a:pt x="26" y="2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60" y="26"/>
                    </a:lnTo>
                    <a:lnTo>
                      <a:pt x="52" y="32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42" y="52"/>
                    </a:lnTo>
                    <a:lnTo>
                      <a:pt x="34" y="46"/>
                    </a:lnTo>
                    <a:lnTo>
                      <a:pt x="26" y="40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1" name="Freeform 170"/>
              <p:cNvSpPr>
                <a:spLocks/>
              </p:cNvSpPr>
              <p:nvPr/>
            </p:nvSpPr>
            <p:spPr bwMode="auto">
              <a:xfrm>
                <a:off x="4688881" y="2473359"/>
                <a:ext cx="86897" cy="96764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6" y="72"/>
                  </a:cxn>
                  <a:cxn ang="0">
                    <a:pos x="0" y="6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10" y="48"/>
                  </a:cxn>
                  <a:cxn ang="0">
                    <a:pos x="18" y="42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4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36" y="8"/>
                  </a:cxn>
                  <a:cxn ang="0">
                    <a:pos x="42" y="16"/>
                  </a:cxn>
                  <a:cxn ang="0">
                    <a:pos x="50" y="28"/>
                  </a:cxn>
                  <a:cxn ang="0">
                    <a:pos x="66" y="30"/>
                  </a:cxn>
                  <a:cxn ang="0">
                    <a:pos x="66" y="40"/>
                  </a:cxn>
                  <a:cxn ang="0">
                    <a:pos x="60" y="44"/>
                  </a:cxn>
                  <a:cxn ang="0">
                    <a:pos x="66" y="52"/>
                  </a:cxn>
                  <a:cxn ang="0">
                    <a:pos x="70" y="58"/>
                  </a:cxn>
                  <a:cxn ang="0">
                    <a:pos x="64" y="70"/>
                  </a:cxn>
                  <a:cxn ang="0">
                    <a:pos x="54" y="72"/>
                  </a:cxn>
                  <a:cxn ang="0">
                    <a:pos x="44" y="76"/>
                  </a:cxn>
                  <a:cxn ang="0">
                    <a:pos x="36" y="76"/>
                  </a:cxn>
                  <a:cxn ang="0">
                    <a:pos x="28" y="70"/>
                  </a:cxn>
                  <a:cxn ang="0">
                    <a:pos x="20" y="68"/>
                  </a:cxn>
                  <a:cxn ang="0">
                    <a:pos x="16" y="72"/>
                  </a:cxn>
                  <a:cxn ang="0">
                    <a:pos x="14" y="78"/>
                  </a:cxn>
                </a:cxnLst>
                <a:rect l="0" t="0" r="r" b="b"/>
                <a:pathLst>
                  <a:path w="70" h="78">
                    <a:moveTo>
                      <a:pt x="14" y="78"/>
                    </a:moveTo>
                    <a:lnTo>
                      <a:pt x="6" y="72"/>
                    </a:lnTo>
                    <a:lnTo>
                      <a:pt x="0" y="6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50" y="28"/>
                    </a:lnTo>
                    <a:lnTo>
                      <a:pt x="66" y="30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66" y="52"/>
                    </a:lnTo>
                    <a:lnTo>
                      <a:pt x="70" y="58"/>
                    </a:lnTo>
                    <a:lnTo>
                      <a:pt x="64" y="70"/>
                    </a:lnTo>
                    <a:lnTo>
                      <a:pt x="54" y="72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6" y="72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2" name="Freeform 171"/>
              <p:cNvSpPr>
                <a:spLocks/>
              </p:cNvSpPr>
              <p:nvPr/>
            </p:nvSpPr>
            <p:spPr bwMode="auto">
              <a:xfrm>
                <a:off x="4731088" y="2560200"/>
                <a:ext cx="49656" cy="3969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8"/>
                  </a:cxn>
                  <a:cxn ang="0">
                    <a:pos x="38" y="14"/>
                  </a:cxn>
                  <a:cxn ang="0">
                    <a:pos x="40" y="20"/>
                  </a:cxn>
                  <a:cxn ang="0">
                    <a:pos x="32" y="26"/>
                  </a:cxn>
                  <a:cxn ang="0">
                    <a:pos x="20" y="28"/>
                  </a:cxn>
                  <a:cxn ang="0">
                    <a:pos x="6" y="32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</a:cxnLst>
                <a:rect l="0" t="0" r="r" b="b"/>
                <a:pathLst>
                  <a:path w="40" h="32">
                    <a:moveTo>
                      <a:pt x="30" y="0"/>
                    </a:moveTo>
                    <a:lnTo>
                      <a:pt x="32" y="8"/>
                    </a:lnTo>
                    <a:lnTo>
                      <a:pt x="38" y="14"/>
                    </a:lnTo>
                    <a:lnTo>
                      <a:pt x="40" y="20"/>
                    </a:lnTo>
                    <a:lnTo>
                      <a:pt x="32" y="26"/>
                    </a:lnTo>
                    <a:lnTo>
                      <a:pt x="20" y="28"/>
                    </a:lnTo>
                    <a:lnTo>
                      <a:pt x="6" y="32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3" name="Freeform 172"/>
              <p:cNvSpPr>
                <a:spLocks/>
              </p:cNvSpPr>
              <p:nvPr/>
            </p:nvSpPr>
            <p:spPr bwMode="auto">
              <a:xfrm>
                <a:off x="4574672" y="2664407"/>
                <a:ext cx="52139" cy="2977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42" y="0"/>
                  </a:cxn>
                  <a:cxn ang="0">
                    <a:pos x="42" y="4"/>
                  </a:cxn>
                  <a:cxn ang="0">
                    <a:pos x="36" y="10"/>
                  </a:cxn>
                  <a:cxn ang="0">
                    <a:pos x="38" y="18"/>
                  </a:cxn>
                  <a:cxn ang="0">
                    <a:pos x="34" y="24"/>
                  </a:cxn>
                  <a:cxn ang="0">
                    <a:pos x="26" y="16"/>
                  </a:cxn>
                  <a:cxn ang="0">
                    <a:pos x="16" y="16"/>
                  </a:cxn>
                  <a:cxn ang="0">
                    <a:pos x="10" y="10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42" h="24">
                    <a:moveTo>
                      <a:pt x="2" y="0"/>
                    </a:moveTo>
                    <a:lnTo>
                      <a:pt x="16" y="0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36" y="10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6"/>
                    </a:lnTo>
                    <a:lnTo>
                      <a:pt x="10" y="1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4" name="Freeform 173"/>
              <p:cNvSpPr>
                <a:spLocks/>
              </p:cNvSpPr>
              <p:nvPr/>
            </p:nvSpPr>
            <p:spPr bwMode="auto">
              <a:xfrm>
                <a:off x="4459222" y="2448549"/>
                <a:ext cx="232140" cy="218340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6" y="22"/>
                  </a:cxn>
                  <a:cxn ang="0">
                    <a:pos x="20" y="16"/>
                  </a:cxn>
                  <a:cxn ang="0">
                    <a:pos x="32" y="22"/>
                  </a:cxn>
                  <a:cxn ang="0">
                    <a:pos x="36" y="10"/>
                  </a:cxn>
                  <a:cxn ang="0">
                    <a:pos x="52" y="14"/>
                  </a:cxn>
                  <a:cxn ang="0">
                    <a:pos x="66" y="6"/>
                  </a:cxn>
                  <a:cxn ang="0">
                    <a:pos x="83" y="0"/>
                  </a:cxn>
                  <a:cxn ang="0">
                    <a:pos x="93" y="10"/>
                  </a:cxn>
                  <a:cxn ang="0">
                    <a:pos x="103" y="16"/>
                  </a:cxn>
                  <a:cxn ang="0">
                    <a:pos x="95" y="26"/>
                  </a:cxn>
                  <a:cxn ang="0">
                    <a:pos x="83" y="42"/>
                  </a:cxn>
                  <a:cxn ang="0">
                    <a:pos x="91" y="60"/>
                  </a:cxn>
                  <a:cxn ang="0">
                    <a:pos x="111" y="72"/>
                  </a:cxn>
                  <a:cxn ang="0">
                    <a:pos x="119" y="94"/>
                  </a:cxn>
                  <a:cxn ang="0">
                    <a:pos x="145" y="102"/>
                  </a:cxn>
                  <a:cxn ang="0">
                    <a:pos x="145" y="108"/>
                  </a:cxn>
                  <a:cxn ang="0">
                    <a:pos x="161" y="118"/>
                  </a:cxn>
                  <a:cxn ang="0">
                    <a:pos x="183" y="132"/>
                  </a:cxn>
                  <a:cxn ang="0">
                    <a:pos x="181" y="142"/>
                  </a:cxn>
                  <a:cxn ang="0">
                    <a:pos x="167" y="130"/>
                  </a:cxn>
                  <a:cxn ang="0">
                    <a:pos x="155" y="140"/>
                  </a:cxn>
                  <a:cxn ang="0">
                    <a:pos x="165" y="152"/>
                  </a:cxn>
                  <a:cxn ang="0">
                    <a:pos x="159" y="158"/>
                  </a:cxn>
                  <a:cxn ang="0">
                    <a:pos x="151" y="172"/>
                  </a:cxn>
                  <a:cxn ang="0">
                    <a:pos x="141" y="170"/>
                  </a:cxn>
                  <a:cxn ang="0">
                    <a:pos x="147" y="148"/>
                  </a:cxn>
                  <a:cxn ang="0">
                    <a:pos x="131" y="132"/>
                  </a:cxn>
                  <a:cxn ang="0">
                    <a:pos x="119" y="126"/>
                  </a:cxn>
                  <a:cxn ang="0">
                    <a:pos x="95" y="112"/>
                  </a:cxn>
                  <a:cxn ang="0">
                    <a:pos x="75" y="92"/>
                  </a:cxn>
                  <a:cxn ang="0">
                    <a:pos x="54" y="68"/>
                  </a:cxn>
                  <a:cxn ang="0">
                    <a:pos x="40" y="56"/>
                  </a:cxn>
                  <a:cxn ang="0">
                    <a:pos x="20" y="58"/>
                  </a:cxn>
                  <a:cxn ang="0">
                    <a:pos x="10" y="66"/>
                  </a:cxn>
                </a:cxnLst>
                <a:rect l="0" t="0" r="r" b="b"/>
                <a:pathLst>
                  <a:path w="187" h="176">
                    <a:moveTo>
                      <a:pt x="10" y="66"/>
                    </a:moveTo>
                    <a:lnTo>
                      <a:pt x="10" y="58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36" y="1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68" y="0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93" y="10"/>
                    </a:lnTo>
                    <a:lnTo>
                      <a:pt x="109" y="8"/>
                    </a:lnTo>
                    <a:lnTo>
                      <a:pt x="103" y="16"/>
                    </a:lnTo>
                    <a:lnTo>
                      <a:pt x="101" y="24"/>
                    </a:lnTo>
                    <a:lnTo>
                      <a:pt x="95" y="26"/>
                    </a:lnTo>
                    <a:lnTo>
                      <a:pt x="83" y="32"/>
                    </a:lnTo>
                    <a:lnTo>
                      <a:pt x="83" y="42"/>
                    </a:lnTo>
                    <a:lnTo>
                      <a:pt x="83" y="52"/>
                    </a:lnTo>
                    <a:lnTo>
                      <a:pt x="91" y="60"/>
                    </a:lnTo>
                    <a:lnTo>
                      <a:pt x="101" y="66"/>
                    </a:lnTo>
                    <a:lnTo>
                      <a:pt x="111" y="72"/>
                    </a:lnTo>
                    <a:lnTo>
                      <a:pt x="113" y="84"/>
                    </a:lnTo>
                    <a:lnTo>
                      <a:pt x="119" y="94"/>
                    </a:lnTo>
                    <a:lnTo>
                      <a:pt x="129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45" y="108"/>
                    </a:lnTo>
                    <a:lnTo>
                      <a:pt x="151" y="114"/>
                    </a:lnTo>
                    <a:lnTo>
                      <a:pt x="161" y="118"/>
                    </a:lnTo>
                    <a:lnTo>
                      <a:pt x="175" y="124"/>
                    </a:lnTo>
                    <a:lnTo>
                      <a:pt x="183" y="132"/>
                    </a:lnTo>
                    <a:lnTo>
                      <a:pt x="187" y="138"/>
                    </a:lnTo>
                    <a:lnTo>
                      <a:pt x="181" y="142"/>
                    </a:lnTo>
                    <a:lnTo>
                      <a:pt x="175" y="136"/>
                    </a:lnTo>
                    <a:lnTo>
                      <a:pt x="167" y="130"/>
                    </a:lnTo>
                    <a:lnTo>
                      <a:pt x="159" y="132"/>
                    </a:lnTo>
                    <a:lnTo>
                      <a:pt x="155" y="140"/>
                    </a:lnTo>
                    <a:lnTo>
                      <a:pt x="161" y="148"/>
                    </a:lnTo>
                    <a:lnTo>
                      <a:pt x="165" y="152"/>
                    </a:lnTo>
                    <a:lnTo>
                      <a:pt x="167" y="156"/>
                    </a:lnTo>
                    <a:lnTo>
                      <a:pt x="159" y="158"/>
                    </a:lnTo>
                    <a:lnTo>
                      <a:pt x="157" y="164"/>
                    </a:lnTo>
                    <a:lnTo>
                      <a:pt x="151" y="172"/>
                    </a:lnTo>
                    <a:lnTo>
                      <a:pt x="145" y="176"/>
                    </a:lnTo>
                    <a:lnTo>
                      <a:pt x="141" y="170"/>
                    </a:lnTo>
                    <a:lnTo>
                      <a:pt x="143" y="162"/>
                    </a:lnTo>
                    <a:lnTo>
                      <a:pt x="147" y="148"/>
                    </a:lnTo>
                    <a:lnTo>
                      <a:pt x="143" y="136"/>
                    </a:lnTo>
                    <a:lnTo>
                      <a:pt x="131" y="132"/>
                    </a:lnTo>
                    <a:lnTo>
                      <a:pt x="129" y="126"/>
                    </a:lnTo>
                    <a:lnTo>
                      <a:pt x="119" y="126"/>
                    </a:lnTo>
                    <a:lnTo>
                      <a:pt x="109" y="112"/>
                    </a:lnTo>
                    <a:lnTo>
                      <a:pt x="95" y="112"/>
                    </a:lnTo>
                    <a:lnTo>
                      <a:pt x="83" y="96"/>
                    </a:lnTo>
                    <a:lnTo>
                      <a:pt x="75" y="92"/>
                    </a:lnTo>
                    <a:lnTo>
                      <a:pt x="56" y="84"/>
                    </a:lnTo>
                    <a:lnTo>
                      <a:pt x="54" y="68"/>
                    </a:lnTo>
                    <a:lnTo>
                      <a:pt x="52" y="60"/>
                    </a:lnTo>
                    <a:lnTo>
                      <a:pt x="40" y="56"/>
                    </a:lnTo>
                    <a:lnTo>
                      <a:pt x="26" y="52"/>
                    </a:lnTo>
                    <a:lnTo>
                      <a:pt x="20" y="58"/>
                    </a:lnTo>
                    <a:lnTo>
                      <a:pt x="18" y="64"/>
                    </a:lnTo>
                    <a:lnTo>
                      <a:pt x="10" y="6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5" name="Freeform 174"/>
              <p:cNvSpPr>
                <a:spLocks/>
              </p:cNvSpPr>
              <p:nvPr/>
            </p:nvSpPr>
            <p:spPr bwMode="auto">
              <a:xfrm>
                <a:off x="4857709" y="2413812"/>
                <a:ext cx="64552" cy="74434"/>
              </a:xfrm>
              <a:custGeom>
                <a:avLst/>
                <a:gdLst/>
                <a:ahLst/>
                <a:cxnLst>
                  <a:cxn ang="0">
                    <a:pos x="20" y="60"/>
                  </a:cxn>
                  <a:cxn ang="0">
                    <a:pos x="16" y="48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14" y="26"/>
                  </a:cxn>
                  <a:cxn ang="0">
                    <a:pos x="4" y="1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38" y="22"/>
                  </a:cxn>
                  <a:cxn ang="0">
                    <a:pos x="48" y="28"/>
                  </a:cxn>
                  <a:cxn ang="0">
                    <a:pos x="52" y="36"/>
                  </a:cxn>
                  <a:cxn ang="0">
                    <a:pos x="48" y="42"/>
                  </a:cxn>
                  <a:cxn ang="0">
                    <a:pos x="40" y="42"/>
                  </a:cxn>
                  <a:cxn ang="0">
                    <a:pos x="30" y="40"/>
                  </a:cxn>
                  <a:cxn ang="0">
                    <a:pos x="30" y="48"/>
                  </a:cxn>
                  <a:cxn ang="0">
                    <a:pos x="24" y="56"/>
                  </a:cxn>
                  <a:cxn ang="0">
                    <a:pos x="20" y="60"/>
                  </a:cxn>
                </a:cxnLst>
                <a:rect l="0" t="0" r="r" b="b"/>
                <a:pathLst>
                  <a:path w="52" h="60">
                    <a:moveTo>
                      <a:pt x="20" y="60"/>
                    </a:moveTo>
                    <a:lnTo>
                      <a:pt x="16" y="48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14" y="26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8" y="22"/>
                    </a:lnTo>
                    <a:lnTo>
                      <a:pt x="48" y="28"/>
                    </a:lnTo>
                    <a:lnTo>
                      <a:pt x="52" y="36"/>
                    </a:lnTo>
                    <a:lnTo>
                      <a:pt x="48" y="42"/>
                    </a:lnTo>
                    <a:lnTo>
                      <a:pt x="40" y="42"/>
                    </a:lnTo>
                    <a:lnTo>
                      <a:pt x="30" y="40"/>
                    </a:lnTo>
                    <a:lnTo>
                      <a:pt x="30" y="48"/>
                    </a:lnTo>
                    <a:lnTo>
                      <a:pt x="24" y="56"/>
                    </a:lnTo>
                    <a:lnTo>
                      <a:pt x="20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6" name="Freeform 175"/>
              <p:cNvSpPr>
                <a:spLocks/>
              </p:cNvSpPr>
              <p:nvPr/>
            </p:nvSpPr>
            <p:spPr bwMode="auto">
              <a:xfrm>
                <a:off x="4758397" y="2314567"/>
                <a:ext cx="355037" cy="198490"/>
              </a:xfrm>
              <a:custGeom>
                <a:avLst/>
                <a:gdLst/>
                <a:ahLst/>
                <a:cxnLst>
                  <a:cxn ang="0">
                    <a:pos x="158" y="6"/>
                  </a:cxn>
                  <a:cxn ang="0">
                    <a:pos x="168" y="0"/>
                  </a:cxn>
                  <a:cxn ang="0">
                    <a:pos x="192" y="0"/>
                  </a:cxn>
                  <a:cxn ang="0">
                    <a:pos x="194" y="22"/>
                  </a:cxn>
                  <a:cxn ang="0">
                    <a:pos x="216" y="40"/>
                  </a:cxn>
                  <a:cxn ang="0">
                    <a:pos x="250" y="48"/>
                  </a:cxn>
                  <a:cxn ang="0">
                    <a:pos x="286" y="58"/>
                  </a:cxn>
                  <a:cxn ang="0">
                    <a:pos x="284" y="90"/>
                  </a:cxn>
                  <a:cxn ang="0">
                    <a:pos x="258" y="98"/>
                  </a:cxn>
                  <a:cxn ang="0">
                    <a:pos x="242" y="112"/>
                  </a:cxn>
                  <a:cxn ang="0">
                    <a:pos x="208" y="124"/>
                  </a:cxn>
                  <a:cxn ang="0">
                    <a:pos x="190" y="132"/>
                  </a:cxn>
                  <a:cxn ang="0">
                    <a:pos x="206" y="140"/>
                  </a:cxn>
                  <a:cxn ang="0">
                    <a:pos x="216" y="144"/>
                  </a:cxn>
                  <a:cxn ang="0">
                    <a:pos x="238" y="144"/>
                  </a:cxn>
                  <a:cxn ang="0">
                    <a:pos x="234" y="150"/>
                  </a:cxn>
                  <a:cxn ang="0">
                    <a:pos x="210" y="150"/>
                  </a:cxn>
                  <a:cxn ang="0">
                    <a:pos x="194" y="160"/>
                  </a:cxn>
                  <a:cxn ang="0">
                    <a:pos x="184" y="152"/>
                  </a:cxn>
                  <a:cxn ang="0">
                    <a:pos x="170" y="140"/>
                  </a:cxn>
                  <a:cxn ang="0">
                    <a:pos x="184" y="132"/>
                  </a:cxn>
                  <a:cxn ang="0">
                    <a:pos x="162" y="128"/>
                  </a:cxn>
                  <a:cxn ang="0">
                    <a:pos x="146" y="116"/>
                  </a:cxn>
                  <a:cxn ang="0">
                    <a:pos x="138" y="126"/>
                  </a:cxn>
                  <a:cxn ang="0">
                    <a:pos x="120" y="146"/>
                  </a:cxn>
                  <a:cxn ang="0">
                    <a:pos x="110" y="144"/>
                  </a:cxn>
                  <a:cxn ang="0">
                    <a:pos x="100" y="140"/>
                  </a:cxn>
                  <a:cxn ang="0">
                    <a:pos x="110" y="120"/>
                  </a:cxn>
                  <a:cxn ang="0">
                    <a:pos x="132" y="116"/>
                  </a:cxn>
                  <a:cxn ang="0">
                    <a:pos x="118" y="102"/>
                  </a:cxn>
                  <a:cxn ang="0">
                    <a:pos x="98" y="82"/>
                  </a:cxn>
                  <a:cxn ang="0">
                    <a:pos x="84" y="80"/>
                  </a:cxn>
                  <a:cxn ang="0">
                    <a:pos x="68" y="84"/>
                  </a:cxn>
                  <a:cxn ang="0">
                    <a:pos x="44" y="92"/>
                  </a:cxn>
                  <a:cxn ang="0">
                    <a:pos x="10" y="94"/>
                  </a:cxn>
                  <a:cxn ang="0">
                    <a:pos x="0" y="82"/>
                  </a:cxn>
                  <a:cxn ang="0">
                    <a:pos x="8" y="66"/>
                  </a:cxn>
                  <a:cxn ang="0">
                    <a:pos x="18" y="46"/>
                  </a:cxn>
                  <a:cxn ang="0">
                    <a:pos x="32" y="36"/>
                  </a:cxn>
                  <a:cxn ang="0">
                    <a:pos x="28" y="16"/>
                  </a:cxn>
                  <a:cxn ang="0">
                    <a:pos x="84" y="14"/>
                  </a:cxn>
                  <a:cxn ang="0">
                    <a:pos x="114" y="20"/>
                  </a:cxn>
                  <a:cxn ang="0">
                    <a:pos x="138" y="4"/>
                  </a:cxn>
                </a:cxnLst>
                <a:rect l="0" t="0" r="r" b="b"/>
                <a:pathLst>
                  <a:path w="286" h="160">
                    <a:moveTo>
                      <a:pt x="150" y="2"/>
                    </a:moveTo>
                    <a:lnTo>
                      <a:pt x="158" y="6"/>
                    </a:lnTo>
                    <a:lnTo>
                      <a:pt x="164" y="4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196" y="10"/>
                    </a:lnTo>
                    <a:lnTo>
                      <a:pt x="194" y="22"/>
                    </a:lnTo>
                    <a:lnTo>
                      <a:pt x="212" y="26"/>
                    </a:lnTo>
                    <a:lnTo>
                      <a:pt x="216" y="40"/>
                    </a:lnTo>
                    <a:lnTo>
                      <a:pt x="248" y="42"/>
                    </a:lnTo>
                    <a:lnTo>
                      <a:pt x="250" y="48"/>
                    </a:lnTo>
                    <a:lnTo>
                      <a:pt x="270" y="48"/>
                    </a:lnTo>
                    <a:lnTo>
                      <a:pt x="286" y="58"/>
                    </a:lnTo>
                    <a:lnTo>
                      <a:pt x="286" y="78"/>
                    </a:lnTo>
                    <a:lnTo>
                      <a:pt x="284" y="90"/>
                    </a:lnTo>
                    <a:lnTo>
                      <a:pt x="268" y="94"/>
                    </a:lnTo>
                    <a:lnTo>
                      <a:pt x="258" y="98"/>
                    </a:lnTo>
                    <a:lnTo>
                      <a:pt x="256" y="106"/>
                    </a:lnTo>
                    <a:lnTo>
                      <a:pt x="242" y="112"/>
                    </a:lnTo>
                    <a:lnTo>
                      <a:pt x="224" y="116"/>
                    </a:lnTo>
                    <a:lnTo>
                      <a:pt x="208" y="124"/>
                    </a:lnTo>
                    <a:lnTo>
                      <a:pt x="192" y="128"/>
                    </a:lnTo>
                    <a:lnTo>
                      <a:pt x="190" y="132"/>
                    </a:lnTo>
                    <a:lnTo>
                      <a:pt x="200" y="134"/>
                    </a:lnTo>
                    <a:lnTo>
                      <a:pt x="206" y="140"/>
                    </a:lnTo>
                    <a:lnTo>
                      <a:pt x="210" y="142"/>
                    </a:lnTo>
                    <a:lnTo>
                      <a:pt x="216" y="144"/>
                    </a:lnTo>
                    <a:lnTo>
                      <a:pt x="232" y="142"/>
                    </a:lnTo>
                    <a:lnTo>
                      <a:pt x="238" y="144"/>
                    </a:lnTo>
                    <a:lnTo>
                      <a:pt x="240" y="150"/>
                    </a:lnTo>
                    <a:lnTo>
                      <a:pt x="234" y="150"/>
                    </a:lnTo>
                    <a:lnTo>
                      <a:pt x="220" y="150"/>
                    </a:lnTo>
                    <a:lnTo>
                      <a:pt x="210" y="150"/>
                    </a:lnTo>
                    <a:lnTo>
                      <a:pt x="202" y="154"/>
                    </a:lnTo>
                    <a:lnTo>
                      <a:pt x="194" y="160"/>
                    </a:lnTo>
                    <a:lnTo>
                      <a:pt x="184" y="160"/>
                    </a:lnTo>
                    <a:lnTo>
                      <a:pt x="184" y="152"/>
                    </a:lnTo>
                    <a:lnTo>
                      <a:pt x="180" y="146"/>
                    </a:lnTo>
                    <a:lnTo>
                      <a:pt x="170" y="140"/>
                    </a:lnTo>
                    <a:lnTo>
                      <a:pt x="176" y="136"/>
                    </a:lnTo>
                    <a:lnTo>
                      <a:pt x="184" y="132"/>
                    </a:lnTo>
                    <a:lnTo>
                      <a:pt x="184" y="128"/>
                    </a:lnTo>
                    <a:lnTo>
                      <a:pt x="162" y="128"/>
                    </a:lnTo>
                    <a:lnTo>
                      <a:pt x="158" y="116"/>
                    </a:lnTo>
                    <a:lnTo>
                      <a:pt x="146" y="116"/>
                    </a:lnTo>
                    <a:lnTo>
                      <a:pt x="138" y="118"/>
                    </a:lnTo>
                    <a:lnTo>
                      <a:pt x="138" y="126"/>
                    </a:lnTo>
                    <a:lnTo>
                      <a:pt x="126" y="134"/>
                    </a:lnTo>
                    <a:lnTo>
                      <a:pt x="120" y="146"/>
                    </a:lnTo>
                    <a:lnTo>
                      <a:pt x="114" y="140"/>
                    </a:lnTo>
                    <a:lnTo>
                      <a:pt x="110" y="144"/>
                    </a:lnTo>
                    <a:lnTo>
                      <a:pt x="100" y="142"/>
                    </a:lnTo>
                    <a:lnTo>
                      <a:pt x="100" y="140"/>
                    </a:lnTo>
                    <a:lnTo>
                      <a:pt x="110" y="128"/>
                    </a:lnTo>
                    <a:lnTo>
                      <a:pt x="110" y="120"/>
                    </a:lnTo>
                    <a:lnTo>
                      <a:pt x="128" y="122"/>
                    </a:lnTo>
                    <a:lnTo>
                      <a:pt x="132" y="116"/>
                    </a:lnTo>
                    <a:lnTo>
                      <a:pt x="128" y="108"/>
                    </a:lnTo>
                    <a:lnTo>
                      <a:pt x="118" y="102"/>
                    </a:lnTo>
                    <a:lnTo>
                      <a:pt x="110" y="86"/>
                    </a:lnTo>
                    <a:lnTo>
                      <a:pt x="98" y="82"/>
                    </a:lnTo>
                    <a:lnTo>
                      <a:pt x="88" y="80"/>
                    </a:lnTo>
                    <a:lnTo>
                      <a:pt x="84" y="80"/>
                    </a:lnTo>
                    <a:lnTo>
                      <a:pt x="80" y="84"/>
                    </a:lnTo>
                    <a:lnTo>
                      <a:pt x="68" y="84"/>
                    </a:lnTo>
                    <a:lnTo>
                      <a:pt x="64" y="92"/>
                    </a:lnTo>
                    <a:lnTo>
                      <a:pt x="44" y="92"/>
                    </a:lnTo>
                    <a:lnTo>
                      <a:pt x="32" y="86"/>
                    </a:lnTo>
                    <a:lnTo>
                      <a:pt x="10" y="94"/>
                    </a:lnTo>
                    <a:lnTo>
                      <a:pt x="6" y="86"/>
                    </a:lnTo>
                    <a:lnTo>
                      <a:pt x="0" y="82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0" y="58"/>
                    </a:lnTo>
                    <a:lnTo>
                      <a:pt x="18" y="46"/>
                    </a:lnTo>
                    <a:lnTo>
                      <a:pt x="22" y="42"/>
                    </a:lnTo>
                    <a:lnTo>
                      <a:pt x="32" y="36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6" y="4"/>
                    </a:lnTo>
                    <a:lnTo>
                      <a:pt x="84" y="14"/>
                    </a:lnTo>
                    <a:lnTo>
                      <a:pt x="112" y="14"/>
                    </a:lnTo>
                    <a:lnTo>
                      <a:pt x="114" y="20"/>
                    </a:lnTo>
                    <a:lnTo>
                      <a:pt x="134" y="22"/>
                    </a:lnTo>
                    <a:lnTo>
                      <a:pt x="138" y="4"/>
                    </a:lnTo>
                    <a:lnTo>
                      <a:pt x="15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7" name="Freeform 176"/>
              <p:cNvSpPr>
                <a:spLocks/>
              </p:cNvSpPr>
              <p:nvPr/>
            </p:nvSpPr>
            <p:spPr bwMode="auto">
              <a:xfrm>
                <a:off x="4731088" y="2418774"/>
                <a:ext cx="176277" cy="111651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66" y="8"/>
                  </a:cxn>
                  <a:cxn ang="0">
                    <a:pos x="86" y="8"/>
                  </a:cxn>
                  <a:cxn ang="0">
                    <a:pos x="90" y="0"/>
                  </a:cxn>
                  <a:cxn ang="0">
                    <a:pos x="102" y="0"/>
                  </a:cxn>
                  <a:cxn ang="0">
                    <a:pos x="106" y="10"/>
                  </a:cxn>
                  <a:cxn ang="0">
                    <a:pos x="108" y="16"/>
                  </a:cxn>
                  <a:cxn ang="0">
                    <a:pos x="120" y="28"/>
                  </a:cxn>
                  <a:cxn ang="0">
                    <a:pos x="122" y="32"/>
                  </a:cxn>
                  <a:cxn ang="0">
                    <a:pos x="118" y="42"/>
                  </a:cxn>
                  <a:cxn ang="0">
                    <a:pos x="120" y="52"/>
                  </a:cxn>
                  <a:cxn ang="0">
                    <a:pos x="122" y="58"/>
                  </a:cxn>
                  <a:cxn ang="0">
                    <a:pos x="132" y="60"/>
                  </a:cxn>
                  <a:cxn ang="0">
                    <a:pos x="136" y="56"/>
                  </a:cxn>
                  <a:cxn ang="0">
                    <a:pos x="142" y="62"/>
                  </a:cxn>
                  <a:cxn ang="0">
                    <a:pos x="138" y="68"/>
                  </a:cxn>
                  <a:cxn ang="0">
                    <a:pos x="130" y="72"/>
                  </a:cxn>
                  <a:cxn ang="0">
                    <a:pos x="126" y="78"/>
                  </a:cxn>
                  <a:cxn ang="0">
                    <a:pos x="124" y="90"/>
                  </a:cxn>
                  <a:cxn ang="0">
                    <a:pos x="118" y="90"/>
                  </a:cxn>
                  <a:cxn ang="0">
                    <a:pos x="106" y="84"/>
                  </a:cxn>
                  <a:cxn ang="0">
                    <a:pos x="92" y="80"/>
                  </a:cxn>
                  <a:cxn ang="0">
                    <a:pos x="84" y="88"/>
                  </a:cxn>
                  <a:cxn ang="0">
                    <a:pos x="72" y="88"/>
                  </a:cxn>
                  <a:cxn ang="0">
                    <a:pos x="44" y="88"/>
                  </a:cxn>
                  <a:cxn ang="0">
                    <a:pos x="32" y="84"/>
                  </a:cxn>
                  <a:cxn ang="0">
                    <a:pos x="32" y="74"/>
                  </a:cxn>
                  <a:cxn ang="0">
                    <a:pos x="16" y="72"/>
                  </a:cxn>
                  <a:cxn ang="0">
                    <a:pos x="8" y="60"/>
                  </a:cxn>
                  <a:cxn ang="0">
                    <a:pos x="2" y="52"/>
                  </a:cxn>
                  <a:cxn ang="0">
                    <a:pos x="0" y="44"/>
                  </a:cxn>
                  <a:cxn ang="0">
                    <a:pos x="14" y="30"/>
                  </a:cxn>
                  <a:cxn ang="0">
                    <a:pos x="24" y="16"/>
                  </a:cxn>
                  <a:cxn ang="0">
                    <a:pos x="32" y="10"/>
                  </a:cxn>
                </a:cxnLst>
                <a:rect l="0" t="0" r="r" b="b"/>
                <a:pathLst>
                  <a:path w="142" h="90">
                    <a:moveTo>
                      <a:pt x="32" y="10"/>
                    </a:moveTo>
                    <a:lnTo>
                      <a:pt x="46" y="4"/>
                    </a:lnTo>
                    <a:lnTo>
                      <a:pt x="54" y="2"/>
                    </a:lnTo>
                    <a:lnTo>
                      <a:pt x="66" y="8"/>
                    </a:lnTo>
                    <a:lnTo>
                      <a:pt x="86" y="8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6" y="10"/>
                    </a:lnTo>
                    <a:lnTo>
                      <a:pt x="108" y="16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18" y="42"/>
                    </a:lnTo>
                    <a:lnTo>
                      <a:pt x="120" y="52"/>
                    </a:lnTo>
                    <a:lnTo>
                      <a:pt x="122" y="58"/>
                    </a:lnTo>
                    <a:lnTo>
                      <a:pt x="132" y="60"/>
                    </a:lnTo>
                    <a:lnTo>
                      <a:pt x="136" y="56"/>
                    </a:lnTo>
                    <a:lnTo>
                      <a:pt x="142" y="62"/>
                    </a:lnTo>
                    <a:lnTo>
                      <a:pt x="138" y="68"/>
                    </a:lnTo>
                    <a:lnTo>
                      <a:pt x="130" y="72"/>
                    </a:lnTo>
                    <a:lnTo>
                      <a:pt x="126" y="78"/>
                    </a:lnTo>
                    <a:lnTo>
                      <a:pt x="124" y="90"/>
                    </a:lnTo>
                    <a:lnTo>
                      <a:pt x="118" y="90"/>
                    </a:lnTo>
                    <a:lnTo>
                      <a:pt x="106" y="84"/>
                    </a:lnTo>
                    <a:lnTo>
                      <a:pt x="92" y="80"/>
                    </a:lnTo>
                    <a:lnTo>
                      <a:pt x="84" y="88"/>
                    </a:lnTo>
                    <a:lnTo>
                      <a:pt x="72" y="88"/>
                    </a:lnTo>
                    <a:lnTo>
                      <a:pt x="44" y="88"/>
                    </a:lnTo>
                    <a:lnTo>
                      <a:pt x="32" y="84"/>
                    </a:lnTo>
                    <a:lnTo>
                      <a:pt x="32" y="74"/>
                    </a:lnTo>
                    <a:lnTo>
                      <a:pt x="16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14" y="30"/>
                    </a:lnTo>
                    <a:lnTo>
                      <a:pt x="24" y="16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8" name="Freeform 177"/>
              <p:cNvSpPr>
                <a:spLocks/>
              </p:cNvSpPr>
              <p:nvPr/>
            </p:nvSpPr>
            <p:spPr bwMode="auto">
              <a:xfrm>
                <a:off x="4763364" y="2518020"/>
                <a:ext cx="121656" cy="69472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46" y="8"/>
                  </a:cxn>
                  <a:cxn ang="0">
                    <a:pos x="58" y="8"/>
                  </a:cxn>
                  <a:cxn ang="0">
                    <a:pos x="66" y="0"/>
                  </a:cxn>
                  <a:cxn ang="0">
                    <a:pos x="80" y="4"/>
                  </a:cxn>
                  <a:cxn ang="0">
                    <a:pos x="92" y="10"/>
                  </a:cxn>
                  <a:cxn ang="0">
                    <a:pos x="98" y="10"/>
                  </a:cxn>
                  <a:cxn ang="0">
                    <a:pos x="98" y="14"/>
                  </a:cxn>
                  <a:cxn ang="0">
                    <a:pos x="90" y="16"/>
                  </a:cxn>
                  <a:cxn ang="0">
                    <a:pos x="90" y="28"/>
                  </a:cxn>
                  <a:cxn ang="0">
                    <a:pos x="82" y="36"/>
                  </a:cxn>
                  <a:cxn ang="0">
                    <a:pos x="84" y="38"/>
                  </a:cxn>
                  <a:cxn ang="0">
                    <a:pos x="92" y="42"/>
                  </a:cxn>
                  <a:cxn ang="0">
                    <a:pos x="90" y="46"/>
                  </a:cxn>
                  <a:cxn ang="0">
                    <a:pos x="80" y="44"/>
                  </a:cxn>
                  <a:cxn ang="0">
                    <a:pos x="72" y="42"/>
                  </a:cxn>
                  <a:cxn ang="0">
                    <a:pos x="64" y="46"/>
                  </a:cxn>
                  <a:cxn ang="0">
                    <a:pos x="60" y="52"/>
                  </a:cxn>
                  <a:cxn ang="0">
                    <a:pos x="60" y="56"/>
                  </a:cxn>
                  <a:cxn ang="0">
                    <a:pos x="52" y="56"/>
                  </a:cxn>
                  <a:cxn ang="0">
                    <a:pos x="40" y="56"/>
                  </a:cxn>
                  <a:cxn ang="0">
                    <a:pos x="30" y="52"/>
                  </a:cxn>
                  <a:cxn ang="0">
                    <a:pos x="24" y="52"/>
                  </a:cxn>
                  <a:cxn ang="0">
                    <a:pos x="14" y="54"/>
                  </a:cxn>
                  <a:cxn ang="0">
                    <a:pos x="12" y="48"/>
                  </a:cxn>
                  <a:cxn ang="0">
                    <a:pos x="6" y="42"/>
                  </a:cxn>
                  <a:cxn ang="0">
                    <a:pos x="4" y="34"/>
                  </a:cxn>
                  <a:cxn ang="0">
                    <a:pos x="10" y="22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18" y="8"/>
                  </a:cxn>
                </a:cxnLst>
                <a:rect l="0" t="0" r="r" b="b"/>
                <a:pathLst>
                  <a:path w="98" h="56">
                    <a:moveTo>
                      <a:pt x="18" y="8"/>
                    </a:moveTo>
                    <a:lnTo>
                      <a:pt x="46" y="8"/>
                    </a:lnTo>
                    <a:lnTo>
                      <a:pt x="58" y="8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0" y="16"/>
                    </a:lnTo>
                    <a:lnTo>
                      <a:pt x="90" y="28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92" y="42"/>
                    </a:lnTo>
                    <a:lnTo>
                      <a:pt x="90" y="46"/>
                    </a:lnTo>
                    <a:lnTo>
                      <a:pt x="80" y="44"/>
                    </a:lnTo>
                    <a:lnTo>
                      <a:pt x="72" y="42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52" y="56"/>
                    </a:lnTo>
                    <a:lnTo>
                      <a:pt x="40" y="56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14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4" y="34"/>
                    </a:lnTo>
                    <a:lnTo>
                      <a:pt x="10" y="22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39" name="Freeform 178"/>
              <p:cNvSpPr>
                <a:spLocks/>
              </p:cNvSpPr>
              <p:nvPr/>
            </p:nvSpPr>
            <p:spPr bwMode="auto">
              <a:xfrm>
                <a:off x="4837847" y="2570124"/>
                <a:ext cx="52139" cy="3721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10" y="26"/>
                  </a:cxn>
                  <a:cxn ang="0">
                    <a:pos x="4" y="30"/>
                  </a:cxn>
                  <a:cxn ang="0">
                    <a:pos x="14" y="28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32" y="10"/>
                  </a:cxn>
                  <a:cxn ang="0">
                    <a:pos x="30" y="4"/>
                  </a:cxn>
                  <a:cxn ang="0">
                    <a:pos x="22" y="4"/>
                  </a:cxn>
                  <a:cxn ang="0">
                    <a:pos x="12" y="0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4"/>
                  </a:cxn>
                </a:cxnLst>
                <a:rect l="0" t="0" r="r" b="b"/>
                <a:pathLst>
                  <a:path w="42" h="30">
                    <a:moveTo>
                      <a:pt x="0" y="14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10" y="26"/>
                    </a:lnTo>
                    <a:lnTo>
                      <a:pt x="4" y="30"/>
                    </a:lnTo>
                    <a:lnTo>
                      <a:pt x="14" y="28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0" name="Freeform 179"/>
              <p:cNvSpPr>
                <a:spLocks/>
              </p:cNvSpPr>
              <p:nvPr/>
            </p:nvSpPr>
            <p:spPr bwMode="auto">
              <a:xfrm>
                <a:off x="4788191" y="2721473"/>
                <a:ext cx="54621" cy="1240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44" y="8"/>
                  </a:cxn>
                  <a:cxn ang="0">
                    <a:pos x="40" y="10"/>
                  </a:cxn>
                  <a:cxn ang="0">
                    <a:pos x="32" y="8"/>
                  </a:cxn>
                  <a:cxn ang="0">
                    <a:pos x="24" y="8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4" h="10">
                    <a:moveTo>
                      <a:pt x="4" y="0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1" name="Freeform 180"/>
              <p:cNvSpPr>
                <a:spLocks/>
              </p:cNvSpPr>
              <p:nvPr/>
            </p:nvSpPr>
            <p:spPr bwMode="auto">
              <a:xfrm>
                <a:off x="4721156" y="2580048"/>
                <a:ext cx="116690" cy="121576"/>
              </a:xfrm>
              <a:custGeom>
                <a:avLst/>
                <a:gdLst/>
                <a:ahLst/>
                <a:cxnLst>
                  <a:cxn ang="0">
                    <a:pos x="46" y="64"/>
                  </a:cxn>
                  <a:cxn ang="0">
                    <a:pos x="38" y="68"/>
                  </a:cxn>
                  <a:cxn ang="0">
                    <a:pos x="24" y="66"/>
                  </a:cxn>
                  <a:cxn ang="0">
                    <a:pos x="20" y="78"/>
                  </a:cxn>
                  <a:cxn ang="0">
                    <a:pos x="26" y="88"/>
                  </a:cxn>
                  <a:cxn ang="0">
                    <a:pos x="32" y="86"/>
                  </a:cxn>
                  <a:cxn ang="0">
                    <a:pos x="36" y="98"/>
                  </a:cxn>
                  <a:cxn ang="0">
                    <a:pos x="42" y="92"/>
                  </a:cxn>
                  <a:cxn ang="0">
                    <a:pos x="48" y="94"/>
                  </a:cxn>
                  <a:cxn ang="0">
                    <a:pos x="44" y="86"/>
                  </a:cxn>
                  <a:cxn ang="0">
                    <a:pos x="42" y="76"/>
                  </a:cxn>
                  <a:cxn ang="0">
                    <a:pos x="52" y="74"/>
                  </a:cxn>
                  <a:cxn ang="0">
                    <a:pos x="48" y="64"/>
                  </a:cxn>
                  <a:cxn ang="0">
                    <a:pos x="58" y="70"/>
                  </a:cxn>
                  <a:cxn ang="0">
                    <a:pos x="62" y="60"/>
                  </a:cxn>
                  <a:cxn ang="0">
                    <a:pos x="50" y="54"/>
                  </a:cxn>
                  <a:cxn ang="0">
                    <a:pos x="44" y="44"/>
                  </a:cxn>
                  <a:cxn ang="0">
                    <a:pos x="38" y="32"/>
                  </a:cxn>
                  <a:cxn ang="0">
                    <a:pos x="38" y="22"/>
                  </a:cxn>
                  <a:cxn ang="0">
                    <a:pos x="48" y="26"/>
                  </a:cxn>
                  <a:cxn ang="0">
                    <a:pos x="58" y="26"/>
                  </a:cxn>
                  <a:cxn ang="0">
                    <a:pos x="58" y="16"/>
                  </a:cxn>
                  <a:cxn ang="0">
                    <a:pos x="70" y="14"/>
                  </a:cxn>
                  <a:cxn ang="0">
                    <a:pos x="84" y="14"/>
                  </a:cxn>
                  <a:cxn ang="0">
                    <a:pos x="94" y="12"/>
                  </a:cxn>
                  <a:cxn ang="0">
                    <a:pos x="86" y="6"/>
                  </a:cxn>
                  <a:cxn ang="0">
                    <a:pos x="70" y="4"/>
                  </a:cxn>
                  <a:cxn ang="0">
                    <a:pos x="58" y="0"/>
                  </a:cxn>
                  <a:cxn ang="0">
                    <a:pos x="40" y="10"/>
                  </a:cxn>
                  <a:cxn ang="0">
                    <a:pos x="26" y="12"/>
                  </a:cxn>
                  <a:cxn ang="0">
                    <a:pos x="14" y="16"/>
                  </a:cxn>
                  <a:cxn ang="0">
                    <a:pos x="10" y="26"/>
                  </a:cxn>
                  <a:cxn ang="0">
                    <a:pos x="0" y="38"/>
                  </a:cxn>
                  <a:cxn ang="0">
                    <a:pos x="10" y="46"/>
                  </a:cxn>
                  <a:cxn ang="0">
                    <a:pos x="20" y="48"/>
                  </a:cxn>
                  <a:cxn ang="0">
                    <a:pos x="14" y="58"/>
                  </a:cxn>
                  <a:cxn ang="0">
                    <a:pos x="26" y="58"/>
                  </a:cxn>
                  <a:cxn ang="0">
                    <a:pos x="42" y="62"/>
                  </a:cxn>
                </a:cxnLst>
                <a:rect l="0" t="0" r="r" b="b"/>
                <a:pathLst>
                  <a:path w="94" h="98">
                    <a:moveTo>
                      <a:pt x="42" y="62"/>
                    </a:moveTo>
                    <a:lnTo>
                      <a:pt x="46" y="64"/>
                    </a:lnTo>
                    <a:lnTo>
                      <a:pt x="44" y="68"/>
                    </a:lnTo>
                    <a:lnTo>
                      <a:pt x="38" y="68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20" y="70"/>
                    </a:lnTo>
                    <a:lnTo>
                      <a:pt x="20" y="78"/>
                    </a:lnTo>
                    <a:lnTo>
                      <a:pt x="26" y="82"/>
                    </a:lnTo>
                    <a:lnTo>
                      <a:pt x="26" y="88"/>
                    </a:lnTo>
                    <a:lnTo>
                      <a:pt x="28" y="92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6" y="98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98"/>
                    </a:lnTo>
                    <a:lnTo>
                      <a:pt x="48" y="94"/>
                    </a:lnTo>
                    <a:lnTo>
                      <a:pt x="48" y="90"/>
                    </a:lnTo>
                    <a:lnTo>
                      <a:pt x="44" y="86"/>
                    </a:lnTo>
                    <a:lnTo>
                      <a:pt x="40" y="80"/>
                    </a:lnTo>
                    <a:lnTo>
                      <a:pt x="42" y="76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48" y="70"/>
                    </a:lnTo>
                    <a:lnTo>
                      <a:pt x="48" y="64"/>
                    </a:lnTo>
                    <a:lnTo>
                      <a:pt x="52" y="68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8" y="56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4" y="44"/>
                    </a:lnTo>
                    <a:lnTo>
                      <a:pt x="44" y="4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8" y="22"/>
                    </a:lnTo>
                    <a:lnTo>
                      <a:pt x="44" y="20"/>
                    </a:lnTo>
                    <a:lnTo>
                      <a:pt x="48" y="26"/>
                    </a:lnTo>
                    <a:lnTo>
                      <a:pt x="56" y="28"/>
                    </a:lnTo>
                    <a:lnTo>
                      <a:pt x="58" y="26"/>
                    </a:lnTo>
                    <a:lnTo>
                      <a:pt x="60" y="22"/>
                    </a:lnTo>
                    <a:lnTo>
                      <a:pt x="58" y="16"/>
                    </a:lnTo>
                    <a:lnTo>
                      <a:pt x="64" y="16"/>
                    </a:lnTo>
                    <a:lnTo>
                      <a:pt x="70" y="14"/>
                    </a:lnTo>
                    <a:lnTo>
                      <a:pt x="78" y="14"/>
                    </a:lnTo>
                    <a:lnTo>
                      <a:pt x="84" y="14"/>
                    </a:lnTo>
                    <a:lnTo>
                      <a:pt x="90" y="14"/>
                    </a:lnTo>
                    <a:lnTo>
                      <a:pt x="94" y="12"/>
                    </a:lnTo>
                    <a:lnTo>
                      <a:pt x="94" y="6"/>
                    </a:lnTo>
                    <a:lnTo>
                      <a:pt x="86" y="6"/>
                    </a:lnTo>
                    <a:lnTo>
                      <a:pt x="74" y="6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48" y="4"/>
                    </a:lnTo>
                    <a:lnTo>
                      <a:pt x="40" y="10"/>
                    </a:lnTo>
                    <a:lnTo>
                      <a:pt x="34" y="10"/>
                    </a:lnTo>
                    <a:lnTo>
                      <a:pt x="26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4" y="20"/>
                    </a:lnTo>
                    <a:lnTo>
                      <a:pt x="10" y="26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0" y="46"/>
                    </a:lnTo>
                    <a:lnTo>
                      <a:pt x="16" y="46"/>
                    </a:lnTo>
                    <a:lnTo>
                      <a:pt x="20" y="48"/>
                    </a:lnTo>
                    <a:lnTo>
                      <a:pt x="14" y="52"/>
                    </a:lnTo>
                    <a:lnTo>
                      <a:pt x="14" y="58"/>
                    </a:lnTo>
                    <a:lnTo>
                      <a:pt x="18" y="60"/>
                    </a:lnTo>
                    <a:lnTo>
                      <a:pt x="26" y="58"/>
                    </a:lnTo>
                    <a:lnTo>
                      <a:pt x="32" y="60"/>
                    </a:lnTo>
                    <a:lnTo>
                      <a:pt x="42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2" name="Freeform 181"/>
              <p:cNvSpPr>
                <a:spLocks/>
              </p:cNvSpPr>
              <p:nvPr/>
            </p:nvSpPr>
            <p:spPr bwMode="auto">
              <a:xfrm>
                <a:off x="4706261" y="2557718"/>
                <a:ext cx="32276" cy="6947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8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24" y="30"/>
                  </a:cxn>
                  <a:cxn ang="0">
                    <a:pos x="26" y="34"/>
                  </a:cxn>
                  <a:cxn ang="0">
                    <a:pos x="26" y="38"/>
                  </a:cxn>
                  <a:cxn ang="0">
                    <a:pos x="22" y="44"/>
                  </a:cxn>
                  <a:cxn ang="0">
                    <a:pos x="12" y="56"/>
                  </a:cxn>
                  <a:cxn ang="0">
                    <a:pos x="2" y="40"/>
                  </a:cxn>
                  <a:cxn ang="0">
                    <a:pos x="4" y="28"/>
                  </a:cxn>
                  <a:cxn ang="0">
                    <a:pos x="2" y="18"/>
                  </a:cxn>
                  <a:cxn ang="0">
                    <a:pos x="0" y="12"/>
                  </a:cxn>
                </a:cxnLst>
                <a:rect l="0" t="0" r="r" b="b"/>
                <a:pathLst>
                  <a:path w="26" h="56">
                    <a:moveTo>
                      <a:pt x="0" y="12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8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2" y="56"/>
                    </a:lnTo>
                    <a:lnTo>
                      <a:pt x="2" y="40"/>
                    </a:lnTo>
                    <a:lnTo>
                      <a:pt x="4" y="28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298" name="Freeform 228"/>
            <p:cNvSpPr>
              <a:spLocks/>
            </p:cNvSpPr>
            <p:nvPr/>
          </p:nvSpPr>
          <p:spPr bwMode="auto">
            <a:xfrm>
              <a:off x="5683250" y="2716511"/>
              <a:ext cx="571039" cy="575623"/>
            </a:xfrm>
            <a:custGeom>
              <a:avLst/>
              <a:gdLst/>
              <a:ahLst/>
              <a:cxnLst>
                <a:cxn ang="0">
                  <a:pos x="14" y="196"/>
                </a:cxn>
                <a:cxn ang="0">
                  <a:pos x="40" y="196"/>
                </a:cxn>
                <a:cxn ang="0">
                  <a:pos x="24" y="158"/>
                </a:cxn>
                <a:cxn ang="0">
                  <a:pos x="26" y="136"/>
                </a:cxn>
                <a:cxn ang="0">
                  <a:pos x="54" y="138"/>
                </a:cxn>
                <a:cxn ang="0">
                  <a:pos x="106" y="62"/>
                </a:cxn>
                <a:cxn ang="0">
                  <a:pos x="118" y="22"/>
                </a:cxn>
                <a:cxn ang="0">
                  <a:pos x="152" y="2"/>
                </a:cxn>
                <a:cxn ang="0">
                  <a:pos x="166" y="30"/>
                </a:cxn>
                <a:cxn ang="0">
                  <a:pos x="176" y="56"/>
                </a:cxn>
                <a:cxn ang="0">
                  <a:pos x="162" y="76"/>
                </a:cxn>
                <a:cxn ang="0">
                  <a:pos x="188" y="106"/>
                </a:cxn>
                <a:cxn ang="0">
                  <a:pos x="232" y="144"/>
                </a:cxn>
                <a:cxn ang="0">
                  <a:pos x="286" y="164"/>
                </a:cxn>
                <a:cxn ang="0">
                  <a:pos x="328" y="138"/>
                </a:cxn>
                <a:cxn ang="0">
                  <a:pos x="336" y="156"/>
                </a:cxn>
                <a:cxn ang="0">
                  <a:pos x="378" y="148"/>
                </a:cxn>
                <a:cxn ang="0">
                  <a:pos x="394" y="122"/>
                </a:cxn>
                <a:cxn ang="0">
                  <a:pos x="434" y="114"/>
                </a:cxn>
                <a:cxn ang="0">
                  <a:pos x="460" y="128"/>
                </a:cxn>
                <a:cxn ang="0">
                  <a:pos x="440" y="148"/>
                </a:cxn>
                <a:cxn ang="0">
                  <a:pos x="414" y="182"/>
                </a:cxn>
                <a:cxn ang="0">
                  <a:pos x="390" y="232"/>
                </a:cxn>
                <a:cxn ang="0">
                  <a:pos x="382" y="222"/>
                </a:cxn>
                <a:cxn ang="0">
                  <a:pos x="370" y="220"/>
                </a:cxn>
                <a:cxn ang="0">
                  <a:pos x="366" y="202"/>
                </a:cxn>
                <a:cxn ang="0">
                  <a:pos x="378" y="184"/>
                </a:cxn>
                <a:cxn ang="0">
                  <a:pos x="328" y="168"/>
                </a:cxn>
                <a:cxn ang="0">
                  <a:pos x="318" y="174"/>
                </a:cxn>
                <a:cxn ang="0">
                  <a:pos x="316" y="196"/>
                </a:cxn>
                <a:cxn ang="0">
                  <a:pos x="328" y="236"/>
                </a:cxn>
                <a:cxn ang="0">
                  <a:pos x="290" y="262"/>
                </a:cxn>
                <a:cxn ang="0">
                  <a:pos x="258" y="290"/>
                </a:cxn>
                <a:cxn ang="0">
                  <a:pos x="218" y="320"/>
                </a:cxn>
                <a:cxn ang="0">
                  <a:pos x="202" y="340"/>
                </a:cxn>
                <a:cxn ang="0">
                  <a:pos x="188" y="368"/>
                </a:cxn>
                <a:cxn ang="0">
                  <a:pos x="180" y="404"/>
                </a:cxn>
                <a:cxn ang="0">
                  <a:pos x="170" y="446"/>
                </a:cxn>
                <a:cxn ang="0">
                  <a:pos x="148" y="464"/>
                </a:cxn>
                <a:cxn ang="0">
                  <a:pos x="126" y="428"/>
                </a:cxn>
                <a:cxn ang="0">
                  <a:pos x="80" y="330"/>
                </a:cxn>
                <a:cxn ang="0">
                  <a:pos x="74" y="254"/>
                </a:cxn>
                <a:cxn ang="0">
                  <a:pos x="60" y="234"/>
                </a:cxn>
                <a:cxn ang="0">
                  <a:pos x="38" y="260"/>
                </a:cxn>
                <a:cxn ang="0">
                  <a:pos x="10" y="232"/>
                </a:cxn>
                <a:cxn ang="0">
                  <a:pos x="24" y="222"/>
                </a:cxn>
                <a:cxn ang="0">
                  <a:pos x="0" y="208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5525082" y="2652002"/>
              <a:ext cx="630626" cy="377132"/>
              <a:chOff x="5518127" y="2652002"/>
              <a:chExt cx="630626" cy="377132"/>
            </a:xfrm>
            <a:grpFill/>
          </p:grpSpPr>
          <p:grpSp>
            <p:nvGrpSpPr>
              <p:cNvPr id="495" name="Group 494"/>
              <p:cNvGrpSpPr/>
              <p:nvPr/>
            </p:nvGrpSpPr>
            <p:grpSpPr>
              <a:xfrm>
                <a:off x="5528059" y="2686738"/>
                <a:ext cx="620694" cy="342396"/>
                <a:chOff x="5528059" y="2686738"/>
                <a:chExt cx="620694" cy="342396"/>
              </a:xfrm>
              <a:grpFill/>
            </p:grpSpPr>
            <p:sp>
              <p:nvSpPr>
                <p:cNvPr id="498" name="Freeform 215"/>
                <p:cNvSpPr>
                  <a:spLocks/>
                </p:cNvSpPr>
                <p:nvPr/>
              </p:nvSpPr>
              <p:spPr bwMode="auto">
                <a:xfrm>
                  <a:off x="5528059" y="2686738"/>
                  <a:ext cx="317796" cy="287812"/>
                </a:xfrm>
                <a:custGeom>
                  <a:avLst/>
                  <a:gdLst/>
                  <a:ahLst/>
                  <a:cxnLst>
                    <a:cxn ang="0">
                      <a:pos x="8" y="192"/>
                    </a:cxn>
                    <a:cxn ang="0">
                      <a:pos x="36" y="182"/>
                    </a:cxn>
                    <a:cxn ang="0">
                      <a:pos x="28" y="174"/>
                    </a:cxn>
                    <a:cxn ang="0">
                      <a:pos x="16" y="152"/>
                    </a:cxn>
                    <a:cxn ang="0">
                      <a:pos x="10" y="128"/>
                    </a:cxn>
                    <a:cxn ang="0">
                      <a:pos x="34" y="134"/>
                    </a:cxn>
                    <a:cxn ang="0">
                      <a:pos x="70" y="130"/>
                    </a:cxn>
                    <a:cxn ang="0">
                      <a:pos x="82" y="110"/>
                    </a:cxn>
                    <a:cxn ang="0">
                      <a:pos x="102" y="104"/>
                    </a:cxn>
                    <a:cxn ang="0">
                      <a:pos x="130" y="96"/>
                    </a:cxn>
                    <a:cxn ang="0">
                      <a:pos x="134" y="72"/>
                    </a:cxn>
                    <a:cxn ang="0">
                      <a:pos x="144" y="56"/>
                    </a:cxn>
                    <a:cxn ang="0">
                      <a:pos x="166" y="30"/>
                    </a:cxn>
                    <a:cxn ang="0">
                      <a:pos x="166" y="12"/>
                    </a:cxn>
                    <a:cxn ang="0">
                      <a:pos x="190" y="2"/>
                    </a:cxn>
                    <a:cxn ang="0">
                      <a:pos x="218" y="0"/>
                    </a:cxn>
                    <a:cxn ang="0">
                      <a:pos x="236" y="6"/>
                    </a:cxn>
                    <a:cxn ang="0">
                      <a:pos x="256" y="24"/>
                    </a:cxn>
                    <a:cxn ang="0">
                      <a:pos x="250" y="42"/>
                    </a:cxn>
                    <a:cxn ang="0">
                      <a:pos x="204" y="42"/>
                    </a:cxn>
                    <a:cxn ang="0">
                      <a:pos x="214" y="78"/>
                    </a:cxn>
                    <a:cxn ang="0">
                      <a:pos x="216" y="92"/>
                    </a:cxn>
                    <a:cxn ang="0">
                      <a:pos x="172" y="160"/>
                    </a:cxn>
                    <a:cxn ang="0">
                      <a:pos x="150" y="160"/>
                    </a:cxn>
                    <a:cxn ang="0">
                      <a:pos x="132" y="172"/>
                    </a:cxn>
                    <a:cxn ang="0">
                      <a:pos x="140" y="182"/>
                    </a:cxn>
                    <a:cxn ang="0">
                      <a:pos x="150" y="202"/>
                    </a:cxn>
                    <a:cxn ang="0">
                      <a:pos x="156" y="220"/>
                    </a:cxn>
                    <a:cxn ang="0">
                      <a:pos x="138" y="226"/>
                    </a:cxn>
                    <a:cxn ang="0">
                      <a:pos x="122" y="220"/>
                    </a:cxn>
                    <a:cxn ang="0">
                      <a:pos x="104" y="228"/>
                    </a:cxn>
                    <a:cxn ang="0">
                      <a:pos x="86" y="200"/>
                    </a:cxn>
                    <a:cxn ang="0">
                      <a:pos x="34" y="210"/>
                    </a:cxn>
                  </a:cxnLst>
                  <a:rect l="0" t="0" r="r" b="b"/>
                  <a:pathLst>
                    <a:path w="256" h="232">
                      <a:moveTo>
                        <a:pt x="8" y="208"/>
                      </a:moveTo>
                      <a:lnTo>
                        <a:pt x="8" y="192"/>
                      </a:lnTo>
                      <a:lnTo>
                        <a:pt x="22" y="184"/>
                      </a:lnTo>
                      <a:lnTo>
                        <a:pt x="36" y="182"/>
                      </a:lnTo>
                      <a:lnTo>
                        <a:pt x="36" y="174"/>
                      </a:lnTo>
                      <a:lnTo>
                        <a:pt x="28" y="174"/>
                      </a:lnTo>
                      <a:lnTo>
                        <a:pt x="28" y="162"/>
                      </a:lnTo>
                      <a:lnTo>
                        <a:pt x="16" y="152"/>
                      </a:lnTo>
                      <a:lnTo>
                        <a:pt x="0" y="132"/>
                      </a:lnTo>
                      <a:lnTo>
                        <a:pt x="10" y="128"/>
                      </a:lnTo>
                      <a:lnTo>
                        <a:pt x="16" y="134"/>
                      </a:lnTo>
                      <a:lnTo>
                        <a:pt x="34" y="134"/>
                      </a:lnTo>
                      <a:lnTo>
                        <a:pt x="54" y="132"/>
                      </a:lnTo>
                      <a:lnTo>
                        <a:pt x="70" y="130"/>
                      </a:lnTo>
                      <a:lnTo>
                        <a:pt x="80" y="128"/>
                      </a:lnTo>
                      <a:lnTo>
                        <a:pt x="82" y="110"/>
                      </a:lnTo>
                      <a:lnTo>
                        <a:pt x="86" y="104"/>
                      </a:lnTo>
                      <a:lnTo>
                        <a:pt x="102" y="104"/>
                      </a:lnTo>
                      <a:lnTo>
                        <a:pt x="106" y="96"/>
                      </a:lnTo>
                      <a:lnTo>
                        <a:pt x="130" y="96"/>
                      </a:lnTo>
                      <a:lnTo>
                        <a:pt x="130" y="82"/>
                      </a:lnTo>
                      <a:lnTo>
                        <a:pt x="134" y="72"/>
                      </a:lnTo>
                      <a:lnTo>
                        <a:pt x="140" y="68"/>
                      </a:lnTo>
                      <a:lnTo>
                        <a:pt x="144" y="56"/>
                      </a:lnTo>
                      <a:lnTo>
                        <a:pt x="160" y="50"/>
                      </a:lnTo>
                      <a:lnTo>
                        <a:pt x="166" y="30"/>
                      </a:lnTo>
                      <a:lnTo>
                        <a:pt x="160" y="18"/>
                      </a:lnTo>
                      <a:lnTo>
                        <a:pt x="166" y="12"/>
                      </a:lnTo>
                      <a:lnTo>
                        <a:pt x="182" y="2"/>
                      </a:lnTo>
                      <a:lnTo>
                        <a:pt x="190" y="2"/>
                      </a:lnTo>
                      <a:lnTo>
                        <a:pt x="206" y="2"/>
                      </a:lnTo>
                      <a:lnTo>
                        <a:pt x="218" y="0"/>
                      </a:lnTo>
                      <a:lnTo>
                        <a:pt x="224" y="2"/>
                      </a:lnTo>
                      <a:lnTo>
                        <a:pt x="236" y="6"/>
                      </a:lnTo>
                      <a:lnTo>
                        <a:pt x="236" y="16"/>
                      </a:lnTo>
                      <a:lnTo>
                        <a:pt x="256" y="24"/>
                      </a:lnTo>
                      <a:lnTo>
                        <a:pt x="254" y="30"/>
                      </a:lnTo>
                      <a:lnTo>
                        <a:pt x="250" y="42"/>
                      </a:lnTo>
                      <a:lnTo>
                        <a:pt x="234" y="46"/>
                      </a:lnTo>
                      <a:lnTo>
                        <a:pt x="204" y="42"/>
                      </a:lnTo>
                      <a:lnTo>
                        <a:pt x="206" y="72"/>
                      </a:lnTo>
                      <a:lnTo>
                        <a:pt x="214" y="78"/>
                      </a:lnTo>
                      <a:lnTo>
                        <a:pt x="222" y="86"/>
                      </a:lnTo>
                      <a:lnTo>
                        <a:pt x="216" y="92"/>
                      </a:lnTo>
                      <a:lnTo>
                        <a:pt x="214" y="106"/>
                      </a:lnTo>
                      <a:lnTo>
                        <a:pt x="172" y="160"/>
                      </a:lnTo>
                      <a:lnTo>
                        <a:pt x="158" y="164"/>
                      </a:lnTo>
                      <a:lnTo>
                        <a:pt x="150" y="160"/>
                      </a:lnTo>
                      <a:lnTo>
                        <a:pt x="142" y="160"/>
                      </a:lnTo>
                      <a:lnTo>
                        <a:pt x="132" y="172"/>
                      </a:lnTo>
                      <a:lnTo>
                        <a:pt x="132" y="182"/>
                      </a:lnTo>
                      <a:lnTo>
                        <a:pt x="140" y="182"/>
                      </a:lnTo>
                      <a:lnTo>
                        <a:pt x="144" y="196"/>
                      </a:lnTo>
                      <a:lnTo>
                        <a:pt x="150" y="202"/>
                      </a:lnTo>
                      <a:lnTo>
                        <a:pt x="156" y="210"/>
                      </a:lnTo>
                      <a:lnTo>
                        <a:pt x="156" y="220"/>
                      </a:lnTo>
                      <a:lnTo>
                        <a:pt x="142" y="220"/>
                      </a:lnTo>
                      <a:lnTo>
                        <a:pt x="138" y="226"/>
                      </a:lnTo>
                      <a:lnTo>
                        <a:pt x="130" y="220"/>
                      </a:lnTo>
                      <a:lnTo>
                        <a:pt x="122" y="220"/>
                      </a:lnTo>
                      <a:lnTo>
                        <a:pt x="116" y="232"/>
                      </a:lnTo>
                      <a:lnTo>
                        <a:pt x="104" y="228"/>
                      </a:lnTo>
                      <a:lnTo>
                        <a:pt x="86" y="204"/>
                      </a:lnTo>
                      <a:lnTo>
                        <a:pt x="86" y="200"/>
                      </a:lnTo>
                      <a:lnTo>
                        <a:pt x="38" y="204"/>
                      </a:lnTo>
                      <a:lnTo>
                        <a:pt x="34" y="210"/>
                      </a:lnTo>
                      <a:lnTo>
                        <a:pt x="8" y="20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499" name="Freeform 226"/>
                <p:cNvSpPr>
                  <a:spLocks/>
                </p:cNvSpPr>
                <p:nvPr/>
              </p:nvSpPr>
              <p:spPr bwMode="auto">
                <a:xfrm>
                  <a:off x="6061856" y="2917483"/>
                  <a:ext cx="86897" cy="111651"/>
                </a:xfrm>
                <a:custGeom>
                  <a:avLst/>
                  <a:gdLst/>
                  <a:ahLst/>
                  <a:cxnLst>
                    <a:cxn ang="0">
                      <a:pos x="14" y="74"/>
                    </a:cxn>
                    <a:cxn ang="0">
                      <a:pos x="10" y="50"/>
                    </a:cxn>
                    <a:cxn ang="0">
                      <a:pos x="8" y="38"/>
                    </a:cxn>
                    <a:cxn ang="0">
                      <a:pos x="2" y="34"/>
                    </a:cxn>
                    <a:cxn ang="0">
                      <a:pos x="0" y="26"/>
                    </a:cxn>
                    <a:cxn ang="0">
                      <a:pos x="12" y="20"/>
                    </a:cxn>
                    <a:cxn ang="0">
                      <a:pos x="4" y="12"/>
                    </a:cxn>
                    <a:cxn ang="0">
                      <a:pos x="4" y="6"/>
                    </a:cxn>
                    <a:cxn ang="0">
                      <a:pos x="10" y="0"/>
                    </a:cxn>
                    <a:cxn ang="0">
                      <a:pos x="14" y="6"/>
                    </a:cxn>
                    <a:cxn ang="0">
                      <a:pos x="24" y="10"/>
                    </a:cxn>
                    <a:cxn ang="0">
                      <a:pos x="30" y="22"/>
                    </a:cxn>
                    <a:cxn ang="0">
                      <a:pos x="64" y="22"/>
                    </a:cxn>
                    <a:cxn ang="0">
                      <a:pos x="64" y="34"/>
                    </a:cxn>
                    <a:cxn ang="0">
                      <a:pos x="56" y="38"/>
                    </a:cxn>
                    <a:cxn ang="0">
                      <a:pos x="52" y="40"/>
                    </a:cxn>
                    <a:cxn ang="0">
                      <a:pos x="48" y="46"/>
                    </a:cxn>
                    <a:cxn ang="0">
                      <a:pos x="48" y="50"/>
                    </a:cxn>
                    <a:cxn ang="0">
                      <a:pos x="48" y="54"/>
                    </a:cxn>
                    <a:cxn ang="0">
                      <a:pos x="56" y="58"/>
                    </a:cxn>
                    <a:cxn ang="0">
                      <a:pos x="60" y="46"/>
                    </a:cxn>
                    <a:cxn ang="0">
                      <a:pos x="70" y="48"/>
                    </a:cxn>
                    <a:cxn ang="0">
                      <a:pos x="68" y="60"/>
                    </a:cxn>
                    <a:cxn ang="0">
                      <a:pos x="68" y="70"/>
                    </a:cxn>
                    <a:cxn ang="0">
                      <a:pos x="70" y="76"/>
                    </a:cxn>
                    <a:cxn ang="0">
                      <a:pos x="70" y="86"/>
                    </a:cxn>
                    <a:cxn ang="0">
                      <a:pos x="64" y="90"/>
                    </a:cxn>
                    <a:cxn ang="0">
                      <a:pos x="60" y="82"/>
                    </a:cxn>
                    <a:cxn ang="0">
                      <a:pos x="58" y="68"/>
                    </a:cxn>
                    <a:cxn ang="0">
                      <a:pos x="54" y="64"/>
                    </a:cxn>
                    <a:cxn ang="0">
                      <a:pos x="48" y="62"/>
                    </a:cxn>
                    <a:cxn ang="0">
                      <a:pos x="40" y="56"/>
                    </a:cxn>
                    <a:cxn ang="0">
                      <a:pos x="36" y="62"/>
                    </a:cxn>
                    <a:cxn ang="0">
                      <a:pos x="36" y="74"/>
                    </a:cxn>
                    <a:cxn ang="0">
                      <a:pos x="26" y="74"/>
                    </a:cxn>
                    <a:cxn ang="0">
                      <a:pos x="14" y="74"/>
                    </a:cxn>
                  </a:cxnLst>
                  <a:rect l="0" t="0" r="r" b="b"/>
                  <a:pathLst>
                    <a:path w="70" h="90">
                      <a:moveTo>
                        <a:pt x="14" y="74"/>
                      </a:moveTo>
                      <a:lnTo>
                        <a:pt x="10" y="50"/>
                      </a:lnTo>
                      <a:lnTo>
                        <a:pt x="8" y="38"/>
                      </a:lnTo>
                      <a:lnTo>
                        <a:pt x="2" y="34"/>
                      </a:lnTo>
                      <a:lnTo>
                        <a:pt x="0" y="26"/>
                      </a:lnTo>
                      <a:lnTo>
                        <a:pt x="12" y="20"/>
                      </a:lnTo>
                      <a:lnTo>
                        <a:pt x="4" y="12"/>
                      </a:lnTo>
                      <a:lnTo>
                        <a:pt x="4" y="6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24" y="10"/>
                      </a:lnTo>
                      <a:lnTo>
                        <a:pt x="30" y="22"/>
                      </a:lnTo>
                      <a:lnTo>
                        <a:pt x="64" y="22"/>
                      </a:lnTo>
                      <a:lnTo>
                        <a:pt x="64" y="34"/>
                      </a:lnTo>
                      <a:lnTo>
                        <a:pt x="56" y="38"/>
                      </a:lnTo>
                      <a:lnTo>
                        <a:pt x="52" y="40"/>
                      </a:lnTo>
                      <a:lnTo>
                        <a:pt x="48" y="46"/>
                      </a:lnTo>
                      <a:lnTo>
                        <a:pt x="48" y="50"/>
                      </a:lnTo>
                      <a:lnTo>
                        <a:pt x="48" y="54"/>
                      </a:lnTo>
                      <a:lnTo>
                        <a:pt x="56" y="58"/>
                      </a:lnTo>
                      <a:lnTo>
                        <a:pt x="60" y="46"/>
                      </a:lnTo>
                      <a:lnTo>
                        <a:pt x="70" y="48"/>
                      </a:lnTo>
                      <a:lnTo>
                        <a:pt x="68" y="60"/>
                      </a:lnTo>
                      <a:lnTo>
                        <a:pt x="68" y="70"/>
                      </a:lnTo>
                      <a:lnTo>
                        <a:pt x="70" y="76"/>
                      </a:lnTo>
                      <a:lnTo>
                        <a:pt x="70" y="86"/>
                      </a:lnTo>
                      <a:lnTo>
                        <a:pt x="64" y="90"/>
                      </a:lnTo>
                      <a:lnTo>
                        <a:pt x="60" y="82"/>
                      </a:lnTo>
                      <a:lnTo>
                        <a:pt x="58" y="68"/>
                      </a:lnTo>
                      <a:lnTo>
                        <a:pt x="54" y="64"/>
                      </a:lnTo>
                      <a:lnTo>
                        <a:pt x="48" y="62"/>
                      </a:lnTo>
                      <a:lnTo>
                        <a:pt x="40" y="56"/>
                      </a:lnTo>
                      <a:lnTo>
                        <a:pt x="36" y="62"/>
                      </a:lnTo>
                      <a:lnTo>
                        <a:pt x="36" y="74"/>
                      </a:lnTo>
                      <a:lnTo>
                        <a:pt x="26" y="74"/>
                      </a:lnTo>
                      <a:lnTo>
                        <a:pt x="14" y="7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sp>
            <p:nvSpPr>
              <p:cNvPr id="496" name="Freeform 214"/>
              <p:cNvSpPr>
                <a:spLocks/>
              </p:cNvSpPr>
              <p:nvPr/>
            </p:nvSpPr>
            <p:spPr bwMode="auto">
              <a:xfrm>
                <a:off x="5518127" y="2652002"/>
                <a:ext cx="280554" cy="200971"/>
              </a:xfrm>
              <a:custGeom>
                <a:avLst/>
                <a:gdLst/>
                <a:ahLst/>
                <a:cxnLst>
                  <a:cxn ang="0">
                    <a:pos x="12" y="56"/>
                  </a:cxn>
                  <a:cxn ang="0">
                    <a:pos x="24" y="56"/>
                  </a:cxn>
                  <a:cxn ang="0">
                    <a:pos x="34" y="60"/>
                  </a:cxn>
                  <a:cxn ang="0">
                    <a:pos x="44" y="48"/>
                  </a:cxn>
                  <a:cxn ang="0">
                    <a:pos x="56" y="44"/>
                  </a:cxn>
                  <a:cxn ang="0">
                    <a:pos x="68" y="26"/>
                  </a:cxn>
                  <a:cxn ang="0">
                    <a:pos x="84" y="20"/>
                  </a:cxn>
                  <a:cxn ang="0">
                    <a:pos x="96" y="20"/>
                  </a:cxn>
                  <a:cxn ang="0">
                    <a:pos x="116" y="26"/>
                  </a:cxn>
                  <a:cxn ang="0">
                    <a:pos x="126" y="30"/>
                  </a:cxn>
                  <a:cxn ang="0">
                    <a:pos x="146" y="18"/>
                  </a:cxn>
                  <a:cxn ang="0">
                    <a:pos x="154" y="16"/>
                  </a:cxn>
                  <a:cxn ang="0">
                    <a:pos x="164" y="0"/>
                  </a:cxn>
                  <a:cxn ang="0">
                    <a:pos x="172" y="6"/>
                  </a:cxn>
                  <a:cxn ang="0">
                    <a:pos x="174" y="18"/>
                  </a:cxn>
                  <a:cxn ang="0">
                    <a:pos x="172" y="26"/>
                  </a:cxn>
                  <a:cxn ang="0">
                    <a:pos x="172" y="32"/>
                  </a:cxn>
                  <a:cxn ang="0">
                    <a:pos x="182" y="30"/>
                  </a:cxn>
                  <a:cxn ang="0">
                    <a:pos x="190" y="26"/>
                  </a:cxn>
                  <a:cxn ang="0">
                    <a:pos x="198" y="20"/>
                  </a:cxn>
                  <a:cxn ang="0">
                    <a:pos x="226" y="20"/>
                  </a:cxn>
                  <a:cxn ang="0">
                    <a:pos x="226" y="28"/>
                  </a:cxn>
                  <a:cxn ang="0">
                    <a:pos x="214" y="30"/>
                  </a:cxn>
                  <a:cxn ang="0">
                    <a:pos x="198" y="30"/>
                  </a:cxn>
                  <a:cxn ang="0">
                    <a:pos x="190" y="30"/>
                  </a:cxn>
                  <a:cxn ang="0">
                    <a:pos x="186" y="32"/>
                  </a:cxn>
                  <a:cxn ang="0">
                    <a:pos x="174" y="40"/>
                  </a:cxn>
                  <a:cxn ang="0">
                    <a:pos x="168" y="46"/>
                  </a:cxn>
                  <a:cxn ang="0">
                    <a:pos x="172" y="52"/>
                  </a:cxn>
                  <a:cxn ang="0">
                    <a:pos x="174" y="58"/>
                  </a:cxn>
                  <a:cxn ang="0">
                    <a:pos x="172" y="68"/>
                  </a:cxn>
                  <a:cxn ang="0">
                    <a:pos x="168" y="78"/>
                  </a:cxn>
                  <a:cxn ang="0">
                    <a:pos x="152" y="84"/>
                  </a:cxn>
                  <a:cxn ang="0">
                    <a:pos x="148" y="96"/>
                  </a:cxn>
                  <a:cxn ang="0">
                    <a:pos x="142" y="100"/>
                  </a:cxn>
                  <a:cxn ang="0">
                    <a:pos x="138" y="110"/>
                  </a:cxn>
                  <a:cxn ang="0">
                    <a:pos x="138" y="124"/>
                  </a:cxn>
                  <a:cxn ang="0">
                    <a:pos x="114" y="124"/>
                  </a:cxn>
                  <a:cxn ang="0">
                    <a:pos x="110" y="132"/>
                  </a:cxn>
                  <a:cxn ang="0">
                    <a:pos x="94" y="132"/>
                  </a:cxn>
                  <a:cxn ang="0">
                    <a:pos x="90" y="138"/>
                  </a:cxn>
                  <a:cxn ang="0">
                    <a:pos x="88" y="156"/>
                  </a:cxn>
                  <a:cxn ang="0">
                    <a:pos x="78" y="158"/>
                  </a:cxn>
                  <a:cxn ang="0">
                    <a:pos x="42" y="162"/>
                  </a:cxn>
                  <a:cxn ang="0">
                    <a:pos x="24" y="162"/>
                  </a:cxn>
                  <a:cxn ang="0">
                    <a:pos x="18" y="156"/>
                  </a:cxn>
                  <a:cxn ang="0">
                    <a:pos x="8" y="160"/>
                  </a:cxn>
                  <a:cxn ang="0">
                    <a:pos x="4" y="154"/>
                  </a:cxn>
                  <a:cxn ang="0">
                    <a:pos x="18" y="140"/>
                  </a:cxn>
                  <a:cxn ang="0">
                    <a:pos x="20" y="128"/>
                  </a:cxn>
                  <a:cxn ang="0">
                    <a:pos x="6" y="128"/>
                  </a:cxn>
                  <a:cxn ang="0">
                    <a:pos x="4" y="114"/>
                  </a:cxn>
                  <a:cxn ang="0">
                    <a:pos x="0" y="104"/>
                  </a:cxn>
                  <a:cxn ang="0">
                    <a:pos x="2" y="76"/>
                  </a:cxn>
                  <a:cxn ang="0">
                    <a:pos x="12" y="56"/>
                  </a:cxn>
                </a:cxnLst>
                <a:rect l="0" t="0" r="r" b="b"/>
                <a:pathLst>
                  <a:path w="226" h="162">
                    <a:moveTo>
                      <a:pt x="12" y="56"/>
                    </a:moveTo>
                    <a:lnTo>
                      <a:pt x="24" y="56"/>
                    </a:lnTo>
                    <a:lnTo>
                      <a:pt x="34" y="60"/>
                    </a:lnTo>
                    <a:lnTo>
                      <a:pt x="44" y="48"/>
                    </a:lnTo>
                    <a:lnTo>
                      <a:pt x="56" y="44"/>
                    </a:lnTo>
                    <a:lnTo>
                      <a:pt x="68" y="26"/>
                    </a:lnTo>
                    <a:lnTo>
                      <a:pt x="84" y="20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26" y="30"/>
                    </a:lnTo>
                    <a:lnTo>
                      <a:pt x="146" y="18"/>
                    </a:lnTo>
                    <a:lnTo>
                      <a:pt x="154" y="16"/>
                    </a:lnTo>
                    <a:lnTo>
                      <a:pt x="164" y="0"/>
                    </a:lnTo>
                    <a:lnTo>
                      <a:pt x="172" y="6"/>
                    </a:lnTo>
                    <a:lnTo>
                      <a:pt x="174" y="18"/>
                    </a:lnTo>
                    <a:lnTo>
                      <a:pt x="172" y="26"/>
                    </a:lnTo>
                    <a:lnTo>
                      <a:pt x="172" y="32"/>
                    </a:lnTo>
                    <a:lnTo>
                      <a:pt x="182" y="30"/>
                    </a:lnTo>
                    <a:lnTo>
                      <a:pt x="190" y="26"/>
                    </a:lnTo>
                    <a:lnTo>
                      <a:pt x="198" y="20"/>
                    </a:lnTo>
                    <a:lnTo>
                      <a:pt x="226" y="20"/>
                    </a:lnTo>
                    <a:lnTo>
                      <a:pt x="226" y="28"/>
                    </a:lnTo>
                    <a:lnTo>
                      <a:pt x="214" y="30"/>
                    </a:lnTo>
                    <a:lnTo>
                      <a:pt x="198" y="30"/>
                    </a:lnTo>
                    <a:lnTo>
                      <a:pt x="190" y="30"/>
                    </a:lnTo>
                    <a:lnTo>
                      <a:pt x="186" y="32"/>
                    </a:lnTo>
                    <a:lnTo>
                      <a:pt x="174" y="40"/>
                    </a:lnTo>
                    <a:lnTo>
                      <a:pt x="168" y="46"/>
                    </a:lnTo>
                    <a:lnTo>
                      <a:pt x="172" y="52"/>
                    </a:lnTo>
                    <a:lnTo>
                      <a:pt x="174" y="58"/>
                    </a:lnTo>
                    <a:lnTo>
                      <a:pt x="172" y="68"/>
                    </a:lnTo>
                    <a:lnTo>
                      <a:pt x="168" y="78"/>
                    </a:lnTo>
                    <a:lnTo>
                      <a:pt x="152" y="84"/>
                    </a:lnTo>
                    <a:lnTo>
                      <a:pt x="148" y="96"/>
                    </a:lnTo>
                    <a:lnTo>
                      <a:pt x="142" y="100"/>
                    </a:lnTo>
                    <a:lnTo>
                      <a:pt x="138" y="110"/>
                    </a:lnTo>
                    <a:lnTo>
                      <a:pt x="138" y="124"/>
                    </a:lnTo>
                    <a:lnTo>
                      <a:pt x="114" y="124"/>
                    </a:lnTo>
                    <a:lnTo>
                      <a:pt x="110" y="132"/>
                    </a:lnTo>
                    <a:lnTo>
                      <a:pt x="94" y="132"/>
                    </a:lnTo>
                    <a:lnTo>
                      <a:pt x="90" y="138"/>
                    </a:lnTo>
                    <a:lnTo>
                      <a:pt x="88" y="156"/>
                    </a:lnTo>
                    <a:lnTo>
                      <a:pt x="78" y="158"/>
                    </a:lnTo>
                    <a:lnTo>
                      <a:pt x="42" y="162"/>
                    </a:lnTo>
                    <a:lnTo>
                      <a:pt x="24" y="162"/>
                    </a:lnTo>
                    <a:lnTo>
                      <a:pt x="18" y="156"/>
                    </a:lnTo>
                    <a:lnTo>
                      <a:pt x="8" y="160"/>
                    </a:lnTo>
                    <a:lnTo>
                      <a:pt x="4" y="154"/>
                    </a:lnTo>
                    <a:lnTo>
                      <a:pt x="18" y="140"/>
                    </a:lnTo>
                    <a:lnTo>
                      <a:pt x="20" y="128"/>
                    </a:lnTo>
                    <a:lnTo>
                      <a:pt x="6" y="128"/>
                    </a:lnTo>
                    <a:lnTo>
                      <a:pt x="4" y="114"/>
                    </a:lnTo>
                    <a:lnTo>
                      <a:pt x="0" y="104"/>
                    </a:lnTo>
                    <a:lnTo>
                      <a:pt x="2" y="7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97" name="Freeform 224"/>
              <p:cNvSpPr>
                <a:spLocks/>
              </p:cNvSpPr>
              <p:nvPr/>
            </p:nvSpPr>
            <p:spPr bwMode="auto">
              <a:xfrm>
                <a:off x="5900476" y="2830644"/>
                <a:ext cx="161381" cy="89320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30" y="0"/>
                  </a:cxn>
                  <a:cxn ang="0">
                    <a:pos x="44" y="14"/>
                  </a:cxn>
                  <a:cxn ang="0">
                    <a:pos x="60" y="22"/>
                  </a:cxn>
                  <a:cxn ang="0">
                    <a:pos x="72" y="30"/>
                  </a:cxn>
                  <a:cxn ang="0">
                    <a:pos x="88" y="40"/>
                  </a:cxn>
                  <a:cxn ang="0">
                    <a:pos x="104" y="44"/>
                  </a:cxn>
                  <a:cxn ang="0">
                    <a:pos x="128" y="46"/>
                  </a:cxn>
                  <a:cxn ang="0">
                    <a:pos x="128" y="58"/>
                  </a:cxn>
                  <a:cxn ang="0">
                    <a:pos x="130" y="70"/>
                  </a:cxn>
                  <a:cxn ang="0">
                    <a:pos x="102" y="72"/>
                  </a:cxn>
                  <a:cxn ang="0">
                    <a:pos x="88" y="66"/>
                  </a:cxn>
                  <a:cxn ang="0">
                    <a:pos x="72" y="54"/>
                  </a:cxn>
                  <a:cxn ang="0">
                    <a:pos x="48" y="52"/>
                  </a:cxn>
                  <a:cxn ang="0">
                    <a:pos x="34" y="46"/>
                  </a:cxn>
                  <a:cxn ang="0">
                    <a:pos x="20" y="36"/>
                  </a:cxn>
                  <a:cxn ang="0">
                    <a:pos x="0" y="30"/>
                  </a:cxn>
                  <a:cxn ang="0">
                    <a:pos x="4" y="14"/>
                  </a:cxn>
                  <a:cxn ang="0">
                    <a:pos x="16" y="6"/>
                  </a:cxn>
                </a:cxnLst>
                <a:rect l="0" t="0" r="r" b="b"/>
                <a:pathLst>
                  <a:path w="130" h="72">
                    <a:moveTo>
                      <a:pt x="16" y="6"/>
                    </a:moveTo>
                    <a:lnTo>
                      <a:pt x="30" y="0"/>
                    </a:lnTo>
                    <a:lnTo>
                      <a:pt x="44" y="14"/>
                    </a:lnTo>
                    <a:lnTo>
                      <a:pt x="60" y="22"/>
                    </a:lnTo>
                    <a:lnTo>
                      <a:pt x="72" y="30"/>
                    </a:lnTo>
                    <a:lnTo>
                      <a:pt x="88" y="40"/>
                    </a:lnTo>
                    <a:lnTo>
                      <a:pt x="104" y="44"/>
                    </a:lnTo>
                    <a:lnTo>
                      <a:pt x="128" y="46"/>
                    </a:lnTo>
                    <a:lnTo>
                      <a:pt x="128" y="58"/>
                    </a:lnTo>
                    <a:lnTo>
                      <a:pt x="130" y="70"/>
                    </a:lnTo>
                    <a:lnTo>
                      <a:pt x="102" y="72"/>
                    </a:lnTo>
                    <a:lnTo>
                      <a:pt x="88" y="66"/>
                    </a:lnTo>
                    <a:lnTo>
                      <a:pt x="72" y="54"/>
                    </a:lnTo>
                    <a:lnTo>
                      <a:pt x="48" y="52"/>
                    </a:lnTo>
                    <a:lnTo>
                      <a:pt x="34" y="46"/>
                    </a:lnTo>
                    <a:lnTo>
                      <a:pt x="20" y="36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300" name="Freeform 5"/>
            <p:cNvSpPr>
              <a:spLocks/>
            </p:cNvSpPr>
            <p:nvPr/>
          </p:nvSpPr>
          <p:spPr bwMode="auto">
            <a:xfrm>
              <a:off x="2013687" y="2783502"/>
              <a:ext cx="598349" cy="379613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146" y="18"/>
                </a:cxn>
                <a:cxn ang="0">
                  <a:pos x="196" y="38"/>
                </a:cxn>
                <a:cxn ang="0">
                  <a:pos x="226" y="62"/>
                </a:cxn>
                <a:cxn ang="0">
                  <a:pos x="258" y="58"/>
                </a:cxn>
                <a:cxn ang="0">
                  <a:pos x="282" y="96"/>
                </a:cxn>
                <a:cxn ang="0">
                  <a:pos x="318" y="116"/>
                </a:cxn>
                <a:cxn ang="0">
                  <a:pos x="308" y="152"/>
                </a:cxn>
                <a:cxn ang="0">
                  <a:pos x="312" y="192"/>
                </a:cxn>
                <a:cxn ang="0">
                  <a:pos x="338" y="234"/>
                </a:cxn>
                <a:cxn ang="0">
                  <a:pos x="376" y="244"/>
                </a:cxn>
                <a:cxn ang="0">
                  <a:pos x="424" y="220"/>
                </a:cxn>
                <a:cxn ang="0">
                  <a:pos x="442" y="192"/>
                </a:cxn>
                <a:cxn ang="0">
                  <a:pos x="482" y="194"/>
                </a:cxn>
                <a:cxn ang="0">
                  <a:pos x="470" y="220"/>
                </a:cxn>
                <a:cxn ang="0">
                  <a:pos x="464" y="246"/>
                </a:cxn>
                <a:cxn ang="0">
                  <a:pos x="452" y="246"/>
                </a:cxn>
                <a:cxn ang="0">
                  <a:pos x="416" y="254"/>
                </a:cxn>
                <a:cxn ang="0">
                  <a:pos x="424" y="272"/>
                </a:cxn>
                <a:cxn ang="0">
                  <a:pos x="412" y="282"/>
                </a:cxn>
                <a:cxn ang="0">
                  <a:pos x="402" y="288"/>
                </a:cxn>
                <a:cxn ang="0">
                  <a:pos x="392" y="300"/>
                </a:cxn>
                <a:cxn ang="0">
                  <a:pos x="364" y="280"/>
                </a:cxn>
                <a:cxn ang="0">
                  <a:pos x="338" y="284"/>
                </a:cxn>
                <a:cxn ang="0">
                  <a:pos x="298" y="276"/>
                </a:cxn>
                <a:cxn ang="0">
                  <a:pos x="254" y="260"/>
                </a:cxn>
                <a:cxn ang="0">
                  <a:pos x="218" y="240"/>
                </a:cxn>
                <a:cxn ang="0">
                  <a:pos x="186" y="212"/>
                </a:cxn>
                <a:cxn ang="0">
                  <a:pos x="192" y="186"/>
                </a:cxn>
                <a:cxn ang="0">
                  <a:pos x="156" y="146"/>
                </a:cxn>
                <a:cxn ang="0">
                  <a:pos x="126" y="120"/>
                </a:cxn>
                <a:cxn ang="0">
                  <a:pos x="100" y="86"/>
                </a:cxn>
                <a:cxn ang="0">
                  <a:pos x="72" y="48"/>
                </a:cxn>
                <a:cxn ang="0">
                  <a:pos x="50" y="20"/>
                </a:cxn>
                <a:cxn ang="0">
                  <a:pos x="40" y="38"/>
                </a:cxn>
                <a:cxn ang="0">
                  <a:pos x="64" y="76"/>
                </a:cxn>
                <a:cxn ang="0">
                  <a:pos x="90" y="108"/>
                </a:cxn>
                <a:cxn ang="0">
                  <a:pos x="106" y="146"/>
                </a:cxn>
                <a:cxn ang="0">
                  <a:pos x="120" y="156"/>
                </a:cxn>
                <a:cxn ang="0">
                  <a:pos x="108" y="158"/>
                </a:cxn>
                <a:cxn ang="0">
                  <a:pos x="84" y="134"/>
                </a:cxn>
                <a:cxn ang="0">
                  <a:pos x="72" y="108"/>
                </a:cxn>
                <a:cxn ang="0">
                  <a:pos x="48" y="98"/>
                </a:cxn>
                <a:cxn ang="0">
                  <a:pos x="42" y="84"/>
                </a:cxn>
                <a:cxn ang="0">
                  <a:pos x="46" y="74"/>
                </a:cxn>
                <a:cxn ang="0">
                  <a:pos x="30" y="56"/>
                </a:cxn>
                <a:cxn ang="0">
                  <a:pos x="12" y="24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1844858" y="1212944"/>
              <a:ext cx="2239465" cy="888246"/>
              <a:chOff x="1844858" y="1212944"/>
              <a:chExt cx="2239465" cy="888246"/>
            </a:xfrm>
            <a:grpFill/>
          </p:grpSpPr>
          <p:sp>
            <p:nvSpPr>
              <p:cNvPr id="466" name="Freeform 3"/>
              <p:cNvSpPr>
                <a:spLocks/>
              </p:cNvSpPr>
              <p:nvPr/>
            </p:nvSpPr>
            <p:spPr bwMode="auto">
              <a:xfrm>
                <a:off x="3848459" y="1897737"/>
                <a:ext cx="206071" cy="101726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0" y="28"/>
                  </a:cxn>
                  <a:cxn ang="0">
                    <a:pos x="6" y="18"/>
                  </a:cxn>
                  <a:cxn ang="0">
                    <a:pos x="10" y="10"/>
                  </a:cxn>
                  <a:cxn ang="0">
                    <a:pos x="20" y="2"/>
                  </a:cxn>
                  <a:cxn ang="0">
                    <a:pos x="30" y="6"/>
                  </a:cxn>
                  <a:cxn ang="0">
                    <a:pos x="42" y="14"/>
                  </a:cxn>
                  <a:cxn ang="0">
                    <a:pos x="44" y="24"/>
                  </a:cxn>
                  <a:cxn ang="0">
                    <a:pos x="48" y="28"/>
                  </a:cxn>
                  <a:cxn ang="0">
                    <a:pos x="54" y="24"/>
                  </a:cxn>
                  <a:cxn ang="0">
                    <a:pos x="58" y="18"/>
                  </a:cxn>
                  <a:cxn ang="0">
                    <a:pos x="64" y="12"/>
                  </a:cxn>
                  <a:cxn ang="0">
                    <a:pos x="68" y="16"/>
                  </a:cxn>
                  <a:cxn ang="0">
                    <a:pos x="72" y="22"/>
                  </a:cxn>
                  <a:cxn ang="0">
                    <a:pos x="80" y="14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104" y="14"/>
                  </a:cxn>
                  <a:cxn ang="0">
                    <a:pos x="118" y="8"/>
                  </a:cxn>
                  <a:cxn ang="0">
                    <a:pos x="128" y="0"/>
                  </a:cxn>
                  <a:cxn ang="0">
                    <a:pos x="140" y="12"/>
                  </a:cxn>
                  <a:cxn ang="0">
                    <a:pos x="150" y="16"/>
                  </a:cxn>
                  <a:cxn ang="0">
                    <a:pos x="158" y="24"/>
                  </a:cxn>
                  <a:cxn ang="0">
                    <a:pos x="166" y="34"/>
                  </a:cxn>
                  <a:cxn ang="0">
                    <a:pos x="166" y="42"/>
                  </a:cxn>
                  <a:cxn ang="0">
                    <a:pos x="156" y="50"/>
                  </a:cxn>
                  <a:cxn ang="0">
                    <a:pos x="140" y="60"/>
                  </a:cxn>
                  <a:cxn ang="0">
                    <a:pos x="120" y="68"/>
                  </a:cxn>
                  <a:cxn ang="0">
                    <a:pos x="102" y="74"/>
                  </a:cxn>
                  <a:cxn ang="0">
                    <a:pos x="88" y="82"/>
                  </a:cxn>
                  <a:cxn ang="0">
                    <a:pos x="74" y="82"/>
                  </a:cxn>
                  <a:cxn ang="0">
                    <a:pos x="58" y="76"/>
                  </a:cxn>
                  <a:cxn ang="0">
                    <a:pos x="48" y="70"/>
                  </a:cxn>
                  <a:cxn ang="0">
                    <a:pos x="18" y="70"/>
                  </a:cxn>
                  <a:cxn ang="0">
                    <a:pos x="32" y="62"/>
                  </a:cxn>
                  <a:cxn ang="0">
                    <a:pos x="34" y="52"/>
                  </a:cxn>
                  <a:cxn ang="0">
                    <a:pos x="26" y="48"/>
                  </a:cxn>
                  <a:cxn ang="0">
                    <a:pos x="14" y="46"/>
                  </a:cxn>
                  <a:cxn ang="0">
                    <a:pos x="2" y="44"/>
                  </a:cxn>
                  <a:cxn ang="0">
                    <a:pos x="18" y="38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14" y="28"/>
                  </a:cxn>
                </a:cxnLst>
                <a:rect l="0" t="0" r="r" b="b"/>
                <a:pathLst>
                  <a:path w="166" h="82">
                    <a:moveTo>
                      <a:pt x="14" y="28"/>
                    </a:moveTo>
                    <a:lnTo>
                      <a:pt x="0" y="28"/>
                    </a:lnTo>
                    <a:lnTo>
                      <a:pt x="6" y="18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0" y="6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8" y="28"/>
                    </a:lnTo>
                    <a:lnTo>
                      <a:pt x="54" y="24"/>
                    </a:lnTo>
                    <a:lnTo>
                      <a:pt x="58" y="18"/>
                    </a:lnTo>
                    <a:lnTo>
                      <a:pt x="64" y="12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80" y="14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104" y="14"/>
                    </a:lnTo>
                    <a:lnTo>
                      <a:pt x="118" y="8"/>
                    </a:lnTo>
                    <a:lnTo>
                      <a:pt x="128" y="0"/>
                    </a:lnTo>
                    <a:lnTo>
                      <a:pt x="140" y="12"/>
                    </a:lnTo>
                    <a:lnTo>
                      <a:pt x="150" y="16"/>
                    </a:lnTo>
                    <a:lnTo>
                      <a:pt x="158" y="24"/>
                    </a:lnTo>
                    <a:lnTo>
                      <a:pt x="166" y="34"/>
                    </a:lnTo>
                    <a:lnTo>
                      <a:pt x="166" y="42"/>
                    </a:lnTo>
                    <a:lnTo>
                      <a:pt x="156" y="50"/>
                    </a:lnTo>
                    <a:lnTo>
                      <a:pt x="140" y="60"/>
                    </a:lnTo>
                    <a:lnTo>
                      <a:pt x="120" y="68"/>
                    </a:lnTo>
                    <a:lnTo>
                      <a:pt x="102" y="74"/>
                    </a:lnTo>
                    <a:lnTo>
                      <a:pt x="88" y="82"/>
                    </a:lnTo>
                    <a:lnTo>
                      <a:pt x="74" y="82"/>
                    </a:lnTo>
                    <a:lnTo>
                      <a:pt x="58" y="76"/>
                    </a:lnTo>
                    <a:lnTo>
                      <a:pt x="48" y="70"/>
                    </a:lnTo>
                    <a:lnTo>
                      <a:pt x="18" y="70"/>
                    </a:lnTo>
                    <a:lnTo>
                      <a:pt x="32" y="62"/>
                    </a:lnTo>
                    <a:lnTo>
                      <a:pt x="34" y="52"/>
                    </a:lnTo>
                    <a:lnTo>
                      <a:pt x="26" y="48"/>
                    </a:lnTo>
                    <a:lnTo>
                      <a:pt x="14" y="46"/>
                    </a:lnTo>
                    <a:lnTo>
                      <a:pt x="2" y="44"/>
                    </a:lnTo>
                    <a:lnTo>
                      <a:pt x="18" y="38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7" name="Freeform 4"/>
              <p:cNvSpPr>
                <a:spLocks/>
              </p:cNvSpPr>
              <p:nvPr/>
            </p:nvSpPr>
            <p:spPr bwMode="auto">
              <a:xfrm>
                <a:off x="2890107" y="1212944"/>
                <a:ext cx="1194216" cy="888246"/>
              </a:xfrm>
              <a:custGeom>
                <a:avLst/>
                <a:gdLst/>
                <a:ahLst/>
                <a:cxnLst>
                  <a:cxn ang="0">
                    <a:pos x="676" y="508"/>
                  </a:cxn>
                  <a:cxn ang="0">
                    <a:pos x="628" y="526"/>
                  </a:cxn>
                  <a:cxn ang="0">
                    <a:pos x="546" y="572"/>
                  </a:cxn>
                  <a:cxn ang="0">
                    <a:pos x="510" y="592"/>
                  </a:cxn>
                  <a:cxn ang="0">
                    <a:pos x="502" y="636"/>
                  </a:cxn>
                  <a:cxn ang="0">
                    <a:pos x="482" y="664"/>
                  </a:cxn>
                  <a:cxn ang="0">
                    <a:pos x="428" y="702"/>
                  </a:cxn>
                  <a:cxn ang="0">
                    <a:pos x="390" y="700"/>
                  </a:cxn>
                  <a:cxn ang="0">
                    <a:pos x="348" y="634"/>
                  </a:cxn>
                  <a:cxn ang="0">
                    <a:pos x="340" y="600"/>
                  </a:cxn>
                  <a:cxn ang="0">
                    <a:pos x="312" y="546"/>
                  </a:cxn>
                  <a:cxn ang="0">
                    <a:pos x="312" y="516"/>
                  </a:cxn>
                  <a:cxn ang="0">
                    <a:pos x="346" y="522"/>
                  </a:cxn>
                  <a:cxn ang="0">
                    <a:pos x="356" y="466"/>
                  </a:cxn>
                  <a:cxn ang="0">
                    <a:pos x="296" y="436"/>
                  </a:cxn>
                  <a:cxn ang="0">
                    <a:pos x="330" y="414"/>
                  </a:cxn>
                  <a:cxn ang="0">
                    <a:pos x="274" y="414"/>
                  </a:cxn>
                  <a:cxn ang="0">
                    <a:pos x="238" y="306"/>
                  </a:cxn>
                  <a:cxn ang="0">
                    <a:pos x="148" y="262"/>
                  </a:cxn>
                  <a:cxn ang="0">
                    <a:pos x="100" y="272"/>
                  </a:cxn>
                  <a:cxn ang="0">
                    <a:pos x="68" y="256"/>
                  </a:cxn>
                  <a:cxn ang="0">
                    <a:pos x="24" y="240"/>
                  </a:cxn>
                  <a:cxn ang="0">
                    <a:pos x="102" y="222"/>
                  </a:cxn>
                  <a:cxn ang="0">
                    <a:pos x="8" y="206"/>
                  </a:cxn>
                  <a:cxn ang="0">
                    <a:pos x="58" y="180"/>
                  </a:cxn>
                  <a:cxn ang="0">
                    <a:pos x="124" y="134"/>
                  </a:cxn>
                  <a:cxn ang="0">
                    <a:pos x="128" y="102"/>
                  </a:cxn>
                  <a:cxn ang="0">
                    <a:pos x="182" y="70"/>
                  </a:cxn>
                  <a:cxn ang="0">
                    <a:pos x="230" y="68"/>
                  </a:cxn>
                  <a:cxn ang="0">
                    <a:pos x="296" y="50"/>
                  </a:cxn>
                  <a:cxn ang="0">
                    <a:pos x="344" y="66"/>
                  </a:cxn>
                  <a:cxn ang="0">
                    <a:pos x="374" y="44"/>
                  </a:cxn>
                  <a:cxn ang="0">
                    <a:pos x="400" y="40"/>
                  </a:cxn>
                  <a:cxn ang="0">
                    <a:pos x="478" y="14"/>
                  </a:cxn>
                  <a:cxn ang="0">
                    <a:pos x="618" y="0"/>
                  </a:cxn>
                  <a:cxn ang="0">
                    <a:pos x="756" y="18"/>
                  </a:cxn>
                  <a:cxn ang="0">
                    <a:pos x="738" y="56"/>
                  </a:cxn>
                  <a:cxn ang="0">
                    <a:pos x="754" y="66"/>
                  </a:cxn>
                  <a:cxn ang="0">
                    <a:pos x="760" y="76"/>
                  </a:cxn>
                  <a:cxn ang="0">
                    <a:pos x="806" y="66"/>
                  </a:cxn>
                  <a:cxn ang="0">
                    <a:pos x="792" y="102"/>
                  </a:cxn>
                  <a:cxn ang="0">
                    <a:pos x="884" y="68"/>
                  </a:cxn>
                  <a:cxn ang="0">
                    <a:pos x="948" y="90"/>
                  </a:cxn>
                  <a:cxn ang="0">
                    <a:pos x="872" y="110"/>
                  </a:cxn>
                  <a:cxn ang="0">
                    <a:pos x="888" y="130"/>
                  </a:cxn>
                  <a:cxn ang="0">
                    <a:pos x="866" y="138"/>
                  </a:cxn>
                  <a:cxn ang="0">
                    <a:pos x="842" y="170"/>
                  </a:cxn>
                  <a:cxn ang="0">
                    <a:pos x="848" y="212"/>
                  </a:cxn>
                  <a:cxn ang="0">
                    <a:pos x="840" y="228"/>
                  </a:cxn>
                  <a:cxn ang="0">
                    <a:pos x="860" y="258"/>
                  </a:cxn>
                  <a:cxn ang="0">
                    <a:pos x="814" y="248"/>
                  </a:cxn>
                  <a:cxn ang="0">
                    <a:pos x="848" y="296"/>
                  </a:cxn>
                  <a:cxn ang="0">
                    <a:pos x="850" y="324"/>
                  </a:cxn>
                  <a:cxn ang="0">
                    <a:pos x="830" y="350"/>
                  </a:cxn>
                  <a:cxn ang="0">
                    <a:pos x="756" y="360"/>
                  </a:cxn>
                  <a:cxn ang="0">
                    <a:pos x="800" y="400"/>
                  </a:cxn>
                  <a:cxn ang="0">
                    <a:pos x="804" y="410"/>
                  </a:cxn>
                  <a:cxn ang="0">
                    <a:pos x="756" y="416"/>
                  </a:cxn>
                  <a:cxn ang="0">
                    <a:pos x="778" y="452"/>
                  </a:cxn>
                </a:cxnLst>
                <a:rect l="0" t="0" r="r" b="b"/>
                <a:pathLst>
                  <a:path w="962" h="716">
                    <a:moveTo>
                      <a:pt x="790" y="462"/>
                    </a:moveTo>
                    <a:lnTo>
                      <a:pt x="752" y="484"/>
                    </a:lnTo>
                    <a:lnTo>
                      <a:pt x="736" y="496"/>
                    </a:lnTo>
                    <a:lnTo>
                      <a:pt x="676" y="508"/>
                    </a:lnTo>
                    <a:lnTo>
                      <a:pt x="658" y="512"/>
                    </a:lnTo>
                    <a:lnTo>
                      <a:pt x="646" y="506"/>
                    </a:lnTo>
                    <a:lnTo>
                      <a:pt x="642" y="514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2" y="564"/>
                    </a:lnTo>
                    <a:lnTo>
                      <a:pt x="560" y="572"/>
                    </a:lnTo>
                    <a:lnTo>
                      <a:pt x="546" y="572"/>
                    </a:lnTo>
                    <a:lnTo>
                      <a:pt x="524" y="576"/>
                    </a:lnTo>
                    <a:lnTo>
                      <a:pt x="518" y="582"/>
                    </a:lnTo>
                    <a:lnTo>
                      <a:pt x="518" y="588"/>
                    </a:lnTo>
                    <a:lnTo>
                      <a:pt x="510" y="592"/>
                    </a:lnTo>
                    <a:lnTo>
                      <a:pt x="512" y="606"/>
                    </a:lnTo>
                    <a:lnTo>
                      <a:pt x="504" y="612"/>
                    </a:lnTo>
                    <a:lnTo>
                      <a:pt x="508" y="620"/>
                    </a:lnTo>
                    <a:lnTo>
                      <a:pt x="502" y="636"/>
                    </a:lnTo>
                    <a:lnTo>
                      <a:pt x="486" y="648"/>
                    </a:lnTo>
                    <a:lnTo>
                      <a:pt x="474" y="650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76" y="686"/>
                    </a:lnTo>
                    <a:lnTo>
                      <a:pt x="462" y="716"/>
                    </a:lnTo>
                    <a:lnTo>
                      <a:pt x="444" y="714"/>
                    </a:lnTo>
                    <a:lnTo>
                      <a:pt x="428" y="702"/>
                    </a:lnTo>
                    <a:lnTo>
                      <a:pt x="426" y="690"/>
                    </a:lnTo>
                    <a:lnTo>
                      <a:pt x="416" y="694"/>
                    </a:lnTo>
                    <a:lnTo>
                      <a:pt x="406" y="694"/>
                    </a:lnTo>
                    <a:lnTo>
                      <a:pt x="390" y="700"/>
                    </a:lnTo>
                    <a:lnTo>
                      <a:pt x="374" y="672"/>
                    </a:lnTo>
                    <a:lnTo>
                      <a:pt x="356" y="654"/>
                    </a:lnTo>
                    <a:lnTo>
                      <a:pt x="362" y="644"/>
                    </a:lnTo>
                    <a:lnTo>
                      <a:pt x="348" y="634"/>
                    </a:lnTo>
                    <a:lnTo>
                      <a:pt x="348" y="618"/>
                    </a:lnTo>
                    <a:lnTo>
                      <a:pt x="360" y="604"/>
                    </a:lnTo>
                    <a:lnTo>
                      <a:pt x="354" y="594"/>
                    </a:lnTo>
                    <a:lnTo>
                      <a:pt x="340" y="600"/>
                    </a:lnTo>
                    <a:lnTo>
                      <a:pt x="324" y="588"/>
                    </a:lnTo>
                    <a:lnTo>
                      <a:pt x="312" y="572"/>
                    </a:lnTo>
                    <a:lnTo>
                      <a:pt x="304" y="560"/>
                    </a:lnTo>
                    <a:lnTo>
                      <a:pt x="312" y="546"/>
                    </a:lnTo>
                    <a:lnTo>
                      <a:pt x="316" y="540"/>
                    </a:lnTo>
                    <a:lnTo>
                      <a:pt x="304" y="540"/>
                    </a:lnTo>
                    <a:lnTo>
                      <a:pt x="302" y="528"/>
                    </a:lnTo>
                    <a:lnTo>
                      <a:pt x="312" y="516"/>
                    </a:lnTo>
                    <a:lnTo>
                      <a:pt x="318" y="516"/>
                    </a:lnTo>
                    <a:lnTo>
                      <a:pt x="336" y="520"/>
                    </a:lnTo>
                    <a:lnTo>
                      <a:pt x="342" y="522"/>
                    </a:lnTo>
                    <a:lnTo>
                      <a:pt x="346" y="522"/>
                    </a:lnTo>
                    <a:lnTo>
                      <a:pt x="348" y="520"/>
                    </a:lnTo>
                    <a:lnTo>
                      <a:pt x="344" y="500"/>
                    </a:lnTo>
                    <a:lnTo>
                      <a:pt x="344" y="478"/>
                    </a:lnTo>
                    <a:lnTo>
                      <a:pt x="356" y="466"/>
                    </a:lnTo>
                    <a:lnTo>
                      <a:pt x="352" y="456"/>
                    </a:lnTo>
                    <a:lnTo>
                      <a:pt x="330" y="456"/>
                    </a:lnTo>
                    <a:lnTo>
                      <a:pt x="310" y="444"/>
                    </a:lnTo>
                    <a:lnTo>
                      <a:pt x="296" y="436"/>
                    </a:lnTo>
                    <a:lnTo>
                      <a:pt x="318" y="434"/>
                    </a:lnTo>
                    <a:lnTo>
                      <a:pt x="342" y="442"/>
                    </a:lnTo>
                    <a:lnTo>
                      <a:pt x="344" y="430"/>
                    </a:lnTo>
                    <a:lnTo>
                      <a:pt x="330" y="414"/>
                    </a:lnTo>
                    <a:lnTo>
                      <a:pt x="320" y="410"/>
                    </a:lnTo>
                    <a:lnTo>
                      <a:pt x="304" y="400"/>
                    </a:lnTo>
                    <a:lnTo>
                      <a:pt x="296" y="412"/>
                    </a:lnTo>
                    <a:lnTo>
                      <a:pt x="274" y="414"/>
                    </a:lnTo>
                    <a:lnTo>
                      <a:pt x="274" y="398"/>
                    </a:lnTo>
                    <a:lnTo>
                      <a:pt x="288" y="378"/>
                    </a:lnTo>
                    <a:lnTo>
                      <a:pt x="264" y="332"/>
                    </a:lnTo>
                    <a:lnTo>
                      <a:pt x="238" y="306"/>
                    </a:lnTo>
                    <a:lnTo>
                      <a:pt x="228" y="294"/>
                    </a:lnTo>
                    <a:lnTo>
                      <a:pt x="226" y="284"/>
                    </a:lnTo>
                    <a:lnTo>
                      <a:pt x="196" y="274"/>
                    </a:lnTo>
                    <a:lnTo>
                      <a:pt x="148" y="262"/>
                    </a:lnTo>
                    <a:lnTo>
                      <a:pt x="138" y="266"/>
                    </a:lnTo>
                    <a:lnTo>
                      <a:pt x="118" y="274"/>
                    </a:lnTo>
                    <a:lnTo>
                      <a:pt x="106" y="264"/>
                    </a:lnTo>
                    <a:lnTo>
                      <a:pt x="100" y="272"/>
                    </a:lnTo>
                    <a:lnTo>
                      <a:pt x="94" y="276"/>
                    </a:lnTo>
                    <a:lnTo>
                      <a:pt x="76" y="272"/>
                    </a:lnTo>
                    <a:lnTo>
                      <a:pt x="52" y="262"/>
                    </a:lnTo>
                    <a:lnTo>
                      <a:pt x="68" y="256"/>
                    </a:lnTo>
                    <a:lnTo>
                      <a:pt x="76" y="252"/>
                    </a:lnTo>
                    <a:lnTo>
                      <a:pt x="62" y="250"/>
                    </a:lnTo>
                    <a:lnTo>
                      <a:pt x="42" y="250"/>
                    </a:lnTo>
                    <a:lnTo>
                      <a:pt x="24" y="240"/>
                    </a:lnTo>
                    <a:lnTo>
                      <a:pt x="30" y="234"/>
                    </a:lnTo>
                    <a:lnTo>
                      <a:pt x="60" y="234"/>
                    </a:lnTo>
                    <a:lnTo>
                      <a:pt x="100" y="230"/>
                    </a:lnTo>
                    <a:lnTo>
                      <a:pt x="102" y="222"/>
                    </a:lnTo>
                    <a:lnTo>
                      <a:pt x="84" y="222"/>
                    </a:lnTo>
                    <a:lnTo>
                      <a:pt x="62" y="224"/>
                    </a:lnTo>
                    <a:lnTo>
                      <a:pt x="40" y="220"/>
                    </a:lnTo>
                    <a:lnTo>
                      <a:pt x="8" y="206"/>
                    </a:lnTo>
                    <a:lnTo>
                      <a:pt x="0" y="196"/>
                    </a:lnTo>
                    <a:lnTo>
                      <a:pt x="8" y="188"/>
                    </a:lnTo>
                    <a:lnTo>
                      <a:pt x="32" y="184"/>
                    </a:lnTo>
                    <a:lnTo>
                      <a:pt x="58" y="180"/>
                    </a:lnTo>
                    <a:lnTo>
                      <a:pt x="76" y="170"/>
                    </a:lnTo>
                    <a:lnTo>
                      <a:pt x="106" y="170"/>
                    </a:lnTo>
                    <a:lnTo>
                      <a:pt x="122" y="156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82" y="128"/>
                    </a:lnTo>
                    <a:lnTo>
                      <a:pt x="102" y="114"/>
                    </a:lnTo>
                    <a:lnTo>
                      <a:pt x="128" y="102"/>
                    </a:lnTo>
                    <a:lnTo>
                      <a:pt x="160" y="92"/>
                    </a:lnTo>
                    <a:lnTo>
                      <a:pt x="184" y="100"/>
                    </a:lnTo>
                    <a:lnTo>
                      <a:pt x="190" y="80"/>
                    </a:lnTo>
                    <a:lnTo>
                      <a:pt x="182" y="70"/>
                    </a:lnTo>
                    <a:lnTo>
                      <a:pt x="212" y="66"/>
                    </a:lnTo>
                    <a:lnTo>
                      <a:pt x="222" y="76"/>
                    </a:lnTo>
                    <a:lnTo>
                      <a:pt x="238" y="80"/>
                    </a:lnTo>
                    <a:lnTo>
                      <a:pt x="230" y="68"/>
                    </a:lnTo>
                    <a:lnTo>
                      <a:pt x="226" y="62"/>
                    </a:lnTo>
                    <a:lnTo>
                      <a:pt x="224" y="60"/>
                    </a:lnTo>
                    <a:lnTo>
                      <a:pt x="224" y="58"/>
                    </a:lnTo>
                    <a:lnTo>
                      <a:pt x="296" y="50"/>
                    </a:lnTo>
                    <a:lnTo>
                      <a:pt x="304" y="70"/>
                    </a:lnTo>
                    <a:lnTo>
                      <a:pt x="316" y="66"/>
                    </a:lnTo>
                    <a:lnTo>
                      <a:pt x="312" y="48"/>
                    </a:lnTo>
                    <a:lnTo>
                      <a:pt x="344" y="66"/>
                    </a:lnTo>
                    <a:lnTo>
                      <a:pt x="366" y="66"/>
                    </a:lnTo>
                    <a:lnTo>
                      <a:pt x="350" y="56"/>
                    </a:lnTo>
                    <a:lnTo>
                      <a:pt x="358" y="44"/>
                    </a:lnTo>
                    <a:lnTo>
                      <a:pt x="374" y="44"/>
                    </a:lnTo>
                    <a:lnTo>
                      <a:pt x="404" y="56"/>
                    </a:lnTo>
                    <a:lnTo>
                      <a:pt x="442" y="74"/>
                    </a:lnTo>
                    <a:lnTo>
                      <a:pt x="450" y="68"/>
                    </a:lnTo>
                    <a:lnTo>
                      <a:pt x="400" y="40"/>
                    </a:lnTo>
                    <a:lnTo>
                      <a:pt x="422" y="34"/>
                    </a:lnTo>
                    <a:lnTo>
                      <a:pt x="424" y="24"/>
                    </a:lnTo>
                    <a:lnTo>
                      <a:pt x="450" y="16"/>
                    </a:lnTo>
                    <a:lnTo>
                      <a:pt x="478" y="14"/>
                    </a:lnTo>
                    <a:lnTo>
                      <a:pt x="510" y="18"/>
                    </a:lnTo>
                    <a:lnTo>
                      <a:pt x="534" y="16"/>
                    </a:lnTo>
                    <a:lnTo>
                      <a:pt x="562" y="4"/>
                    </a:lnTo>
                    <a:lnTo>
                      <a:pt x="618" y="0"/>
                    </a:lnTo>
                    <a:lnTo>
                      <a:pt x="680" y="0"/>
                    </a:lnTo>
                    <a:lnTo>
                      <a:pt x="716" y="4"/>
                    </a:lnTo>
                    <a:lnTo>
                      <a:pt x="746" y="12"/>
                    </a:lnTo>
                    <a:lnTo>
                      <a:pt x="756" y="18"/>
                    </a:lnTo>
                    <a:lnTo>
                      <a:pt x="760" y="24"/>
                    </a:lnTo>
                    <a:lnTo>
                      <a:pt x="814" y="38"/>
                    </a:lnTo>
                    <a:lnTo>
                      <a:pt x="800" y="48"/>
                    </a:lnTo>
                    <a:lnTo>
                      <a:pt x="738" y="56"/>
                    </a:lnTo>
                    <a:lnTo>
                      <a:pt x="676" y="58"/>
                    </a:lnTo>
                    <a:lnTo>
                      <a:pt x="668" y="70"/>
                    </a:lnTo>
                    <a:lnTo>
                      <a:pt x="694" y="64"/>
                    </a:lnTo>
                    <a:lnTo>
                      <a:pt x="754" y="66"/>
                    </a:lnTo>
                    <a:lnTo>
                      <a:pt x="740" y="76"/>
                    </a:lnTo>
                    <a:lnTo>
                      <a:pt x="726" y="80"/>
                    </a:lnTo>
                    <a:lnTo>
                      <a:pt x="734" y="82"/>
                    </a:lnTo>
                    <a:lnTo>
                      <a:pt x="760" y="76"/>
                    </a:lnTo>
                    <a:lnTo>
                      <a:pt x="774" y="68"/>
                    </a:lnTo>
                    <a:lnTo>
                      <a:pt x="782" y="58"/>
                    </a:lnTo>
                    <a:lnTo>
                      <a:pt x="800" y="58"/>
                    </a:lnTo>
                    <a:lnTo>
                      <a:pt x="806" y="66"/>
                    </a:lnTo>
                    <a:lnTo>
                      <a:pt x="806" y="82"/>
                    </a:lnTo>
                    <a:lnTo>
                      <a:pt x="774" y="104"/>
                    </a:lnTo>
                    <a:lnTo>
                      <a:pt x="770" y="114"/>
                    </a:lnTo>
                    <a:lnTo>
                      <a:pt x="792" y="102"/>
                    </a:lnTo>
                    <a:lnTo>
                      <a:pt x="820" y="86"/>
                    </a:lnTo>
                    <a:lnTo>
                      <a:pt x="836" y="74"/>
                    </a:lnTo>
                    <a:lnTo>
                      <a:pt x="868" y="84"/>
                    </a:lnTo>
                    <a:lnTo>
                      <a:pt x="884" y="68"/>
                    </a:lnTo>
                    <a:lnTo>
                      <a:pt x="914" y="66"/>
                    </a:lnTo>
                    <a:lnTo>
                      <a:pt x="946" y="70"/>
                    </a:lnTo>
                    <a:lnTo>
                      <a:pt x="962" y="80"/>
                    </a:lnTo>
                    <a:lnTo>
                      <a:pt x="948" y="90"/>
                    </a:lnTo>
                    <a:lnTo>
                      <a:pt x="922" y="98"/>
                    </a:lnTo>
                    <a:lnTo>
                      <a:pt x="916" y="106"/>
                    </a:lnTo>
                    <a:lnTo>
                      <a:pt x="906" y="110"/>
                    </a:lnTo>
                    <a:lnTo>
                      <a:pt x="872" y="110"/>
                    </a:lnTo>
                    <a:lnTo>
                      <a:pt x="852" y="116"/>
                    </a:lnTo>
                    <a:lnTo>
                      <a:pt x="870" y="120"/>
                    </a:lnTo>
                    <a:lnTo>
                      <a:pt x="896" y="122"/>
                    </a:lnTo>
                    <a:lnTo>
                      <a:pt x="888" y="130"/>
                    </a:lnTo>
                    <a:lnTo>
                      <a:pt x="850" y="128"/>
                    </a:lnTo>
                    <a:lnTo>
                      <a:pt x="832" y="132"/>
                    </a:lnTo>
                    <a:lnTo>
                      <a:pt x="840" y="140"/>
                    </a:lnTo>
                    <a:lnTo>
                      <a:pt x="866" y="138"/>
                    </a:lnTo>
                    <a:lnTo>
                      <a:pt x="876" y="138"/>
                    </a:lnTo>
                    <a:lnTo>
                      <a:pt x="868" y="146"/>
                    </a:lnTo>
                    <a:lnTo>
                      <a:pt x="844" y="152"/>
                    </a:lnTo>
                    <a:lnTo>
                      <a:pt x="842" y="170"/>
                    </a:lnTo>
                    <a:lnTo>
                      <a:pt x="822" y="180"/>
                    </a:lnTo>
                    <a:lnTo>
                      <a:pt x="812" y="208"/>
                    </a:lnTo>
                    <a:lnTo>
                      <a:pt x="822" y="210"/>
                    </a:lnTo>
                    <a:lnTo>
                      <a:pt x="848" y="212"/>
                    </a:lnTo>
                    <a:lnTo>
                      <a:pt x="836" y="220"/>
                    </a:lnTo>
                    <a:lnTo>
                      <a:pt x="836" y="224"/>
                    </a:lnTo>
                    <a:lnTo>
                      <a:pt x="838" y="226"/>
                    </a:lnTo>
                    <a:lnTo>
                      <a:pt x="840" y="228"/>
                    </a:lnTo>
                    <a:lnTo>
                      <a:pt x="854" y="234"/>
                    </a:lnTo>
                    <a:lnTo>
                      <a:pt x="868" y="238"/>
                    </a:lnTo>
                    <a:lnTo>
                      <a:pt x="864" y="250"/>
                    </a:lnTo>
                    <a:lnTo>
                      <a:pt x="860" y="258"/>
                    </a:lnTo>
                    <a:lnTo>
                      <a:pt x="858" y="260"/>
                    </a:lnTo>
                    <a:lnTo>
                      <a:pt x="846" y="252"/>
                    </a:lnTo>
                    <a:lnTo>
                      <a:pt x="836" y="244"/>
                    </a:lnTo>
                    <a:lnTo>
                      <a:pt x="814" y="248"/>
                    </a:lnTo>
                    <a:lnTo>
                      <a:pt x="814" y="262"/>
                    </a:lnTo>
                    <a:lnTo>
                      <a:pt x="834" y="268"/>
                    </a:lnTo>
                    <a:lnTo>
                      <a:pt x="850" y="280"/>
                    </a:lnTo>
                    <a:lnTo>
                      <a:pt x="848" y="296"/>
                    </a:lnTo>
                    <a:lnTo>
                      <a:pt x="828" y="298"/>
                    </a:lnTo>
                    <a:lnTo>
                      <a:pt x="840" y="312"/>
                    </a:lnTo>
                    <a:lnTo>
                      <a:pt x="846" y="320"/>
                    </a:lnTo>
                    <a:lnTo>
                      <a:pt x="850" y="324"/>
                    </a:lnTo>
                    <a:lnTo>
                      <a:pt x="850" y="328"/>
                    </a:lnTo>
                    <a:lnTo>
                      <a:pt x="838" y="334"/>
                    </a:lnTo>
                    <a:lnTo>
                      <a:pt x="826" y="336"/>
                    </a:lnTo>
                    <a:lnTo>
                      <a:pt x="830" y="350"/>
                    </a:lnTo>
                    <a:lnTo>
                      <a:pt x="812" y="356"/>
                    </a:lnTo>
                    <a:lnTo>
                      <a:pt x="790" y="356"/>
                    </a:lnTo>
                    <a:lnTo>
                      <a:pt x="768" y="354"/>
                    </a:lnTo>
                    <a:lnTo>
                      <a:pt x="756" y="360"/>
                    </a:lnTo>
                    <a:lnTo>
                      <a:pt x="768" y="372"/>
                    </a:lnTo>
                    <a:lnTo>
                      <a:pt x="800" y="372"/>
                    </a:lnTo>
                    <a:lnTo>
                      <a:pt x="804" y="382"/>
                    </a:lnTo>
                    <a:lnTo>
                      <a:pt x="800" y="400"/>
                    </a:lnTo>
                    <a:lnTo>
                      <a:pt x="782" y="386"/>
                    </a:lnTo>
                    <a:lnTo>
                      <a:pt x="774" y="386"/>
                    </a:lnTo>
                    <a:lnTo>
                      <a:pt x="776" y="392"/>
                    </a:lnTo>
                    <a:lnTo>
                      <a:pt x="804" y="410"/>
                    </a:lnTo>
                    <a:lnTo>
                      <a:pt x="810" y="446"/>
                    </a:lnTo>
                    <a:lnTo>
                      <a:pt x="790" y="444"/>
                    </a:lnTo>
                    <a:lnTo>
                      <a:pt x="770" y="430"/>
                    </a:lnTo>
                    <a:lnTo>
                      <a:pt x="756" y="416"/>
                    </a:lnTo>
                    <a:lnTo>
                      <a:pt x="750" y="414"/>
                    </a:lnTo>
                    <a:lnTo>
                      <a:pt x="750" y="432"/>
                    </a:lnTo>
                    <a:lnTo>
                      <a:pt x="756" y="446"/>
                    </a:lnTo>
                    <a:lnTo>
                      <a:pt x="778" y="452"/>
                    </a:lnTo>
                    <a:lnTo>
                      <a:pt x="804" y="454"/>
                    </a:lnTo>
                    <a:lnTo>
                      <a:pt x="790" y="46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8" name="Freeform 6"/>
              <p:cNvSpPr>
                <a:spLocks/>
              </p:cNvSpPr>
              <p:nvPr/>
            </p:nvSpPr>
            <p:spPr bwMode="auto">
              <a:xfrm>
                <a:off x="1844858" y="1612407"/>
                <a:ext cx="206071" cy="129019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0" y="14"/>
                  </a:cxn>
                  <a:cxn ang="0">
                    <a:pos x="28" y="22"/>
                  </a:cxn>
                  <a:cxn ang="0">
                    <a:pos x="28" y="28"/>
                  </a:cxn>
                  <a:cxn ang="0">
                    <a:pos x="24" y="34"/>
                  </a:cxn>
                  <a:cxn ang="0">
                    <a:pos x="20" y="44"/>
                  </a:cxn>
                  <a:cxn ang="0">
                    <a:pos x="12" y="54"/>
                  </a:cxn>
                  <a:cxn ang="0">
                    <a:pos x="8" y="68"/>
                  </a:cxn>
                  <a:cxn ang="0">
                    <a:pos x="0" y="76"/>
                  </a:cxn>
                  <a:cxn ang="0">
                    <a:pos x="12" y="80"/>
                  </a:cxn>
                  <a:cxn ang="0">
                    <a:pos x="20" y="84"/>
                  </a:cxn>
                  <a:cxn ang="0">
                    <a:pos x="32" y="92"/>
                  </a:cxn>
                  <a:cxn ang="0">
                    <a:pos x="42" y="104"/>
                  </a:cxn>
                  <a:cxn ang="0">
                    <a:pos x="54" y="100"/>
                  </a:cxn>
                  <a:cxn ang="0">
                    <a:pos x="68" y="92"/>
                  </a:cxn>
                  <a:cxn ang="0">
                    <a:pos x="80" y="92"/>
                  </a:cxn>
                  <a:cxn ang="0">
                    <a:pos x="86" y="82"/>
                  </a:cxn>
                  <a:cxn ang="0">
                    <a:pos x="90" y="72"/>
                  </a:cxn>
                  <a:cxn ang="0">
                    <a:pos x="102" y="66"/>
                  </a:cxn>
                  <a:cxn ang="0">
                    <a:pos x="106" y="58"/>
                  </a:cxn>
                  <a:cxn ang="0">
                    <a:pos x="120" y="50"/>
                  </a:cxn>
                  <a:cxn ang="0">
                    <a:pos x="140" y="40"/>
                  </a:cxn>
                  <a:cxn ang="0">
                    <a:pos x="166" y="32"/>
                  </a:cxn>
                  <a:cxn ang="0">
                    <a:pos x="158" y="26"/>
                  </a:cxn>
                  <a:cxn ang="0">
                    <a:pos x="142" y="16"/>
                  </a:cxn>
                  <a:cxn ang="0">
                    <a:pos x="128" y="8"/>
                  </a:cxn>
                  <a:cxn ang="0">
                    <a:pos x="114" y="10"/>
                  </a:cxn>
                  <a:cxn ang="0">
                    <a:pos x="106" y="16"/>
                  </a:cxn>
                  <a:cxn ang="0">
                    <a:pos x="94" y="14"/>
                  </a:cxn>
                  <a:cxn ang="0">
                    <a:pos x="74" y="6"/>
                  </a:cxn>
                  <a:cxn ang="0">
                    <a:pos x="72" y="0"/>
                  </a:cxn>
                  <a:cxn ang="0">
                    <a:pos x="54" y="0"/>
                  </a:cxn>
                  <a:cxn ang="0">
                    <a:pos x="52" y="6"/>
                  </a:cxn>
                  <a:cxn ang="0">
                    <a:pos x="34" y="4"/>
                  </a:cxn>
                  <a:cxn ang="0">
                    <a:pos x="20" y="6"/>
                  </a:cxn>
                </a:cxnLst>
                <a:rect l="0" t="0" r="r" b="b"/>
                <a:pathLst>
                  <a:path w="166" h="104">
                    <a:moveTo>
                      <a:pt x="20" y="6"/>
                    </a:moveTo>
                    <a:lnTo>
                      <a:pt x="20" y="14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0" y="44"/>
                    </a:lnTo>
                    <a:lnTo>
                      <a:pt x="12" y="54"/>
                    </a:lnTo>
                    <a:lnTo>
                      <a:pt x="8" y="68"/>
                    </a:lnTo>
                    <a:lnTo>
                      <a:pt x="0" y="76"/>
                    </a:lnTo>
                    <a:lnTo>
                      <a:pt x="12" y="80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2" y="104"/>
                    </a:lnTo>
                    <a:lnTo>
                      <a:pt x="54" y="100"/>
                    </a:lnTo>
                    <a:lnTo>
                      <a:pt x="68" y="92"/>
                    </a:lnTo>
                    <a:lnTo>
                      <a:pt x="80" y="92"/>
                    </a:lnTo>
                    <a:lnTo>
                      <a:pt x="86" y="82"/>
                    </a:lnTo>
                    <a:lnTo>
                      <a:pt x="90" y="72"/>
                    </a:lnTo>
                    <a:lnTo>
                      <a:pt x="102" y="66"/>
                    </a:lnTo>
                    <a:lnTo>
                      <a:pt x="106" y="58"/>
                    </a:lnTo>
                    <a:lnTo>
                      <a:pt x="120" y="50"/>
                    </a:lnTo>
                    <a:lnTo>
                      <a:pt x="140" y="40"/>
                    </a:lnTo>
                    <a:lnTo>
                      <a:pt x="166" y="32"/>
                    </a:lnTo>
                    <a:lnTo>
                      <a:pt x="158" y="26"/>
                    </a:lnTo>
                    <a:lnTo>
                      <a:pt x="142" y="16"/>
                    </a:lnTo>
                    <a:lnTo>
                      <a:pt x="128" y="8"/>
                    </a:lnTo>
                    <a:lnTo>
                      <a:pt x="114" y="10"/>
                    </a:lnTo>
                    <a:lnTo>
                      <a:pt x="106" y="16"/>
                    </a:lnTo>
                    <a:lnTo>
                      <a:pt x="94" y="14"/>
                    </a:lnTo>
                    <a:lnTo>
                      <a:pt x="74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2" y="6"/>
                    </a:lnTo>
                    <a:lnTo>
                      <a:pt x="34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9" name="Freeform 7"/>
              <p:cNvSpPr>
                <a:spLocks/>
              </p:cNvSpPr>
              <p:nvPr/>
            </p:nvSpPr>
            <p:spPr bwMode="auto">
              <a:xfrm>
                <a:off x="1981411" y="1659548"/>
                <a:ext cx="352554" cy="168717"/>
              </a:xfrm>
              <a:custGeom>
                <a:avLst/>
                <a:gdLst/>
                <a:ahLst/>
                <a:cxnLst>
                  <a:cxn ang="0">
                    <a:pos x="104" y="82"/>
                  </a:cxn>
                  <a:cxn ang="0">
                    <a:pos x="52" y="78"/>
                  </a:cxn>
                  <a:cxn ang="0">
                    <a:pos x="10" y="74"/>
                  </a:cxn>
                  <a:cxn ang="0">
                    <a:pos x="30" y="62"/>
                  </a:cxn>
                  <a:cxn ang="0">
                    <a:pos x="56" y="54"/>
                  </a:cxn>
                  <a:cxn ang="0">
                    <a:pos x="34" y="56"/>
                  </a:cxn>
                  <a:cxn ang="0">
                    <a:pos x="14" y="52"/>
                  </a:cxn>
                  <a:cxn ang="0">
                    <a:pos x="0" y="42"/>
                  </a:cxn>
                  <a:cxn ang="0">
                    <a:pos x="12" y="30"/>
                  </a:cxn>
                  <a:cxn ang="0">
                    <a:pos x="26" y="14"/>
                  </a:cxn>
                  <a:cxn ang="0">
                    <a:pos x="74" y="0"/>
                  </a:cxn>
                  <a:cxn ang="0">
                    <a:pos x="74" y="12"/>
                  </a:cxn>
                  <a:cxn ang="0">
                    <a:pos x="84" y="22"/>
                  </a:cxn>
                  <a:cxn ang="0">
                    <a:pos x="106" y="12"/>
                  </a:cxn>
                  <a:cxn ang="0">
                    <a:pos x="118" y="24"/>
                  </a:cxn>
                  <a:cxn ang="0">
                    <a:pos x="128" y="26"/>
                  </a:cxn>
                  <a:cxn ang="0">
                    <a:pos x="144" y="18"/>
                  </a:cxn>
                  <a:cxn ang="0">
                    <a:pos x="142" y="10"/>
                  </a:cxn>
                  <a:cxn ang="0">
                    <a:pos x="162" y="26"/>
                  </a:cxn>
                  <a:cxn ang="0">
                    <a:pos x="172" y="48"/>
                  </a:cxn>
                  <a:cxn ang="0">
                    <a:pos x="176" y="34"/>
                  </a:cxn>
                  <a:cxn ang="0">
                    <a:pos x="170" y="4"/>
                  </a:cxn>
                  <a:cxn ang="0">
                    <a:pos x="192" y="4"/>
                  </a:cxn>
                  <a:cxn ang="0">
                    <a:pos x="216" y="24"/>
                  </a:cxn>
                  <a:cxn ang="0">
                    <a:pos x="230" y="52"/>
                  </a:cxn>
                  <a:cxn ang="0">
                    <a:pos x="228" y="66"/>
                  </a:cxn>
                  <a:cxn ang="0">
                    <a:pos x="248" y="82"/>
                  </a:cxn>
                  <a:cxn ang="0">
                    <a:pos x="268" y="90"/>
                  </a:cxn>
                  <a:cxn ang="0">
                    <a:pos x="280" y="104"/>
                  </a:cxn>
                  <a:cxn ang="0">
                    <a:pos x="254" y="106"/>
                  </a:cxn>
                  <a:cxn ang="0">
                    <a:pos x="268" y="116"/>
                  </a:cxn>
                  <a:cxn ang="0">
                    <a:pos x="262" y="128"/>
                  </a:cxn>
                  <a:cxn ang="0">
                    <a:pos x="216" y="128"/>
                  </a:cxn>
                  <a:cxn ang="0">
                    <a:pos x="202" y="122"/>
                  </a:cxn>
                  <a:cxn ang="0">
                    <a:pos x="184" y="122"/>
                  </a:cxn>
                  <a:cxn ang="0">
                    <a:pos x="152" y="134"/>
                  </a:cxn>
                  <a:cxn ang="0">
                    <a:pos x="84" y="130"/>
                  </a:cxn>
                  <a:cxn ang="0">
                    <a:pos x="40" y="118"/>
                  </a:cxn>
                  <a:cxn ang="0">
                    <a:pos x="30" y="92"/>
                  </a:cxn>
                  <a:cxn ang="0">
                    <a:pos x="80" y="88"/>
                  </a:cxn>
                  <a:cxn ang="0">
                    <a:pos x="110" y="90"/>
                  </a:cxn>
                </a:cxnLst>
                <a:rect l="0" t="0" r="r" b="b"/>
                <a:pathLst>
                  <a:path w="284" h="136">
                    <a:moveTo>
                      <a:pt x="110" y="90"/>
                    </a:moveTo>
                    <a:lnTo>
                      <a:pt x="104" y="82"/>
                    </a:lnTo>
                    <a:lnTo>
                      <a:pt x="86" y="76"/>
                    </a:lnTo>
                    <a:lnTo>
                      <a:pt x="52" y="78"/>
                    </a:lnTo>
                    <a:lnTo>
                      <a:pt x="28" y="80"/>
                    </a:lnTo>
                    <a:lnTo>
                      <a:pt x="10" y="74"/>
                    </a:lnTo>
                    <a:lnTo>
                      <a:pt x="14" y="62"/>
                    </a:lnTo>
                    <a:lnTo>
                      <a:pt x="30" y="62"/>
                    </a:lnTo>
                    <a:lnTo>
                      <a:pt x="46" y="58"/>
                    </a:lnTo>
                    <a:lnTo>
                      <a:pt x="56" y="54"/>
                    </a:lnTo>
                    <a:lnTo>
                      <a:pt x="46" y="52"/>
                    </a:lnTo>
                    <a:lnTo>
                      <a:pt x="34" y="56"/>
                    </a:lnTo>
                    <a:lnTo>
                      <a:pt x="20" y="56"/>
                    </a:lnTo>
                    <a:lnTo>
                      <a:pt x="14" y="5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0" y="22"/>
                    </a:lnTo>
                    <a:lnTo>
                      <a:pt x="26" y="14"/>
                    </a:lnTo>
                    <a:lnTo>
                      <a:pt x="50" y="4"/>
                    </a:lnTo>
                    <a:lnTo>
                      <a:pt x="74" y="0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0" y="18"/>
                    </a:lnTo>
                    <a:lnTo>
                      <a:pt x="84" y="22"/>
                    </a:lnTo>
                    <a:lnTo>
                      <a:pt x="90" y="8"/>
                    </a:lnTo>
                    <a:lnTo>
                      <a:pt x="106" y="12"/>
                    </a:lnTo>
                    <a:lnTo>
                      <a:pt x="122" y="18"/>
                    </a:lnTo>
                    <a:lnTo>
                      <a:pt x="118" y="24"/>
                    </a:lnTo>
                    <a:lnTo>
                      <a:pt x="120" y="28"/>
                    </a:lnTo>
                    <a:lnTo>
                      <a:pt x="128" y="26"/>
                    </a:lnTo>
                    <a:lnTo>
                      <a:pt x="142" y="26"/>
                    </a:lnTo>
                    <a:lnTo>
                      <a:pt x="144" y="18"/>
                    </a:lnTo>
                    <a:lnTo>
                      <a:pt x="136" y="12"/>
                    </a:lnTo>
                    <a:lnTo>
                      <a:pt x="142" y="10"/>
                    </a:lnTo>
                    <a:lnTo>
                      <a:pt x="154" y="16"/>
                    </a:lnTo>
                    <a:lnTo>
                      <a:pt x="162" y="26"/>
                    </a:lnTo>
                    <a:lnTo>
                      <a:pt x="166" y="38"/>
                    </a:lnTo>
                    <a:lnTo>
                      <a:pt x="172" y="48"/>
                    </a:lnTo>
                    <a:lnTo>
                      <a:pt x="182" y="44"/>
                    </a:lnTo>
                    <a:lnTo>
                      <a:pt x="176" y="34"/>
                    </a:lnTo>
                    <a:lnTo>
                      <a:pt x="172" y="16"/>
                    </a:lnTo>
                    <a:lnTo>
                      <a:pt x="170" y="4"/>
                    </a:lnTo>
                    <a:lnTo>
                      <a:pt x="178" y="0"/>
                    </a:lnTo>
                    <a:lnTo>
                      <a:pt x="192" y="4"/>
                    </a:lnTo>
                    <a:lnTo>
                      <a:pt x="206" y="12"/>
                    </a:lnTo>
                    <a:lnTo>
                      <a:pt x="216" y="24"/>
                    </a:lnTo>
                    <a:lnTo>
                      <a:pt x="222" y="40"/>
                    </a:lnTo>
                    <a:lnTo>
                      <a:pt x="230" y="52"/>
                    </a:lnTo>
                    <a:lnTo>
                      <a:pt x="230" y="60"/>
                    </a:lnTo>
                    <a:lnTo>
                      <a:pt x="228" y="66"/>
                    </a:lnTo>
                    <a:lnTo>
                      <a:pt x="238" y="78"/>
                    </a:lnTo>
                    <a:lnTo>
                      <a:pt x="248" y="82"/>
                    </a:lnTo>
                    <a:lnTo>
                      <a:pt x="260" y="84"/>
                    </a:lnTo>
                    <a:lnTo>
                      <a:pt x="268" y="90"/>
                    </a:lnTo>
                    <a:lnTo>
                      <a:pt x="284" y="100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4" y="106"/>
                    </a:lnTo>
                    <a:lnTo>
                      <a:pt x="256" y="112"/>
                    </a:lnTo>
                    <a:lnTo>
                      <a:pt x="268" y="116"/>
                    </a:lnTo>
                    <a:lnTo>
                      <a:pt x="272" y="126"/>
                    </a:lnTo>
                    <a:lnTo>
                      <a:pt x="262" y="128"/>
                    </a:lnTo>
                    <a:lnTo>
                      <a:pt x="240" y="130"/>
                    </a:lnTo>
                    <a:lnTo>
                      <a:pt x="216" y="128"/>
                    </a:lnTo>
                    <a:lnTo>
                      <a:pt x="212" y="122"/>
                    </a:lnTo>
                    <a:lnTo>
                      <a:pt x="202" y="122"/>
                    </a:lnTo>
                    <a:lnTo>
                      <a:pt x="196" y="108"/>
                    </a:lnTo>
                    <a:lnTo>
                      <a:pt x="184" y="122"/>
                    </a:lnTo>
                    <a:lnTo>
                      <a:pt x="168" y="126"/>
                    </a:lnTo>
                    <a:lnTo>
                      <a:pt x="152" y="134"/>
                    </a:lnTo>
                    <a:lnTo>
                      <a:pt x="90" y="136"/>
                    </a:lnTo>
                    <a:lnTo>
                      <a:pt x="84" y="130"/>
                    </a:lnTo>
                    <a:lnTo>
                      <a:pt x="82" y="118"/>
                    </a:lnTo>
                    <a:lnTo>
                      <a:pt x="40" y="118"/>
                    </a:lnTo>
                    <a:lnTo>
                      <a:pt x="22" y="100"/>
                    </a:lnTo>
                    <a:lnTo>
                      <a:pt x="30" y="92"/>
                    </a:lnTo>
                    <a:lnTo>
                      <a:pt x="48" y="90"/>
                    </a:lnTo>
                    <a:lnTo>
                      <a:pt x="80" y="88"/>
                    </a:lnTo>
                    <a:lnTo>
                      <a:pt x="98" y="90"/>
                    </a:lnTo>
                    <a:lnTo>
                      <a:pt x="110" y="9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0" name="Freeform 8"/>
              <p:cNvSpPr>
                <a:spLocks/>
              </p:cNvSpPr>
              <p:nvPr/>
            </p:nvSpPr>
            <p:spPr bwMode="auto">
              <a:xfrm>
                <a:off x="2008722" y="1518124"/>
                <a:ext cx="235864" cy="101726"/>
              </a:xfrm>
              <a:custGeom>
                <a:avLst/>
                <a:gdLst/>
                <a:ahLst/>
                <a:cxnLst>
                  <a:cxn ang="0">
                    <a:pos x="98" y="56"/>
                  </a:cxn>
                  <a:cxn ang="0">
                    <a:pos x="80" y="56"/>
                  </a:cxn>
                  <a:cxn ang="0">
                    <a:pos x="58" y="56"/>
                  </a:cxn>
                  <a:cxn ang="0">
                    <a:pos x="62" y="48"/>
                  </a:cxn>
                  <a:cxn ang="0">
                    <a:pos x="52" y="50"/>
                  </a:cxn>
                  <a:cxn ang="0">
                    <a:pos x="48" y="58"/>
                  </a:cxn>
                  <a:cxn ang="0">
                    <a:pos x="30" y="62"/>
                  </a:cxn>
                  <a:cxn ang="0">
                    <a:pos x="20" y="5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18" y="46"/>
                  </a:cxn>
                  <a:cxn ang="0">
                    <a:pos x="4" y="42"/>
                  </a:cxn>
                  <a:cxn ang="0">
                    <a:pos x="10" y="36"/>
                  </a:cxn>
                  <a:cxn ang="0">
                    <a:pos x="34" y="34"/>
                  </a:cxn>
                  <a:cxn ang="0">
                    <a:pos x="16" y="30"/>
                  </a:cxn>
                  <a:cxn ang="0">
                    <a:pos x="18" y="24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50" y="14"/>
                  </a:cxn>
                  <a:cxn ang="0">
                    <a:pos x="58" y="22"/>
                  </a:cxn>
                  <a:cxn ang="0">
                    <a:pos x="66" y="20"/>
                  </a:cxn>
                  <a:cxn ang="0">
                    <a:pos x="74" y="20"/>
                  </a:cxn>
                  <a:cxn ang="0">
                    <a:pos x="88" y="28"/>
                  </a:cxn>
                  <a:cxn ang="0">
                    <a:pos x="98" y="36"/>
                  </a:cxn>
                  <a:cxn ang="0">
                    <a:pos x="98" y="40"/>
                  </a:cxn>
                  <a:cxn ang="0">
                    <a:pos x="98" y="42"/>
                  </a:cxn>
                  <a:cxn ang="0">
                    <a:pos x="100" y="44"/>
                  </a:cxn>
                  <a:cxn ang="0">
                    <a:pos x="136" y="44"/>
                  </a:cxn>
                  <a:cxn ang="0">
                    <a:pos x="136" y="38"/>
                  </a:cxn>
                  <a:cxn ang="0">
                    <a:pos x="118" y="34"/>
                  </a:cxn>
                  <a:cxn ang="0">
                    <a:pos x="130" y="28"/>
                  </a:cxn>
                  <a:cxn ang="0">
                    <a:pos x="128" y="24"/>
                  </a:cxn>
                  <a:cxn ang="0">
                    <a:pos x="116" y="20"/>
                  </a:cxn>
                  <a:cxn ang="0">
                    <a:pos x="122" y="10"/>
                  </a:cxn>
                  <a:cxn ang="0">
                    <a:pos x="130" y="0"/>
                  </a:cxn>
                  <a:cxn ang="0">
                    <a:pos x="140" y="2"/>
                  </a:cxn>
                  <a:cxn ang="0">
                    <a:pos x="142" y="8"/>
                  </a:cxn>
                  <a:cxn ang="0">
                    <a:pos x="148" y="16"/>
                  </a:cxn>
                  <a:cxn ang="0">
                    <a:pos x="146" y="22"/>
                  </a:cxn>
                  <a:cxn ang="0">
                    <a:pos x="148" y="30"/>
                  </a:cxn>
                  <a:cxn ang="0">
                    <a:pos x="162" y="34"/>
                  </a:cxn>
                  <a:cxn ang="0">
                    <a:pos x="168" y="34"/>
                  </a:cxn>
                  <a:cxn ang="0">
                    <a:pos x="172" y="28"/>
                  </a:cxn>
                  <a:cxn ang="0">
                    <a:pos x="184" y="28"/>
                  </a:cxn>
                  <a:cxn ang="0">
                    <a:pos x="190" y="34"/>
                  </a:cxn>
                  <a:cxn ang="0">
                    <a:pos x="190" y="48"/>
                  </a:cxn>
                  <a:cxn ang="0">
                    <a:pos x="182" y="58"/>
                  </a:cxn>
                  <a:cxn ang="0">
                    <a:pos x="168" y="64"/>
                  </a:cxn>
                  <a:cxn ang="0">
                    <a:pos x="148" y="58"/>
                  </a:cxn>
                  <a:cxn ang="0">
                    <a:pos x="134" y="64"/>
                  </a:cxn>
                  <a:cxn ang="0">
                    <a:pos x="114" y="66"/>
                  </a:cxn>
                  <a:cxn ang="0">
                    <a:pos x="96" y="76"/>
                  </a:cxn>
                  <a:cxn ang="0">
                    <a:pos x="74" y="82"/>
                  </a:cxn>
                  <a:cxn ang="0">
                    <a:pos x="58" y="78"/>
                  </a:cxn>
                  <a:cxn ang="0">
                    <a:pos x="50" y="70"/>
                  </a:cxn>
                  <a:cxn ang="0">
                    <a:pos x="62" y="64"/>
                  </a:cxn>
                  <a:cxn ang="0">
                    <a:pos x="80" y="64"/>
                  </a:cxn>
                  <a:cxn ang="0">
                    <a:pos x="96" y="62"/>
                  </a:cxn>
                  <a:cxn ang="0">
                    <a:pos x="98" y="56"/>
                  </a:cxn>
                </a:cxnLst>
                <a:rect l="0" t="0" r="r" b="b"/>
                <a:pathLst>
                  <a:path w="190" h="82">
                    <a:moveTo>
                      <a:pt x="98" y="56"/>
                    </a:moveTo>
                    <a:lnTo>
                      <a:pt x="80" y="56"/>
                    </a:lnTo>
                    <a:lnTo>
                      <a:pt x="58" y="56"/>
                    </a:lnTo>
                    <a:lnTo>
                      <a:pt x="62" y="48"/>
                    </a:lnTo>
                    <a:lnTo>
                      <a:pt x="52" y="50"/>
                    </a:lnTo>
                    <a:lnTo>
                      <a:pt x="48" y="58"/>
                    </a:lnTo>
                    <a:lnTo>
                      <a:pt x="30" y="62"/>
                    </a:lnTo>
                    <a:lnTo>
                      <a:pt x="20" y="5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18" y="46"/>
                    </a:lnTo>
                    <a:lnTo>
                      <a:pt x="4" y="42"/>
                    </a:lnTo>
                    <a:lnTo>
                      <a:pt x="10" y="36"/>
                    </a:lnTo>
                    <a:lnTo>
                      <a:pt x="34" y="34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50" y="1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4" y="20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36" y="44"/>
                    </a:lnTo>
                    <a:lnTo>
                      <a:pt x="136" y="38"/>
                    </a:lnTo>
                    <a:lnTo>
                      <a:pt x="118" y="34"/>
                    </a:lnTo>
                    <a:lnTo>
                      <a:pt x="130" y="28"/>
                    </a:lnTo>
                    <a:lnTo>
                      <a:pt x="128" y="24"/>
                    </a:lnTo>
                    <a:lnTo>
                      <a:pt x="116" y="20"/>
                    </a:lnTo>
                    <a:lnTo>
                      <a:pt x="122" y="10"/>
                    </a:lnTo>
                    <a:lnTo>
                      <a:pt x="130" y="0"/>
                    </a:lnTo>
                    <a:lnTo>
                      <a:pt x="140" y="2"/>
                    </a:lnTo>
                    <a:lnTo>
                      <a:pt x="142" y="8"/>
                    </a:lnTo>
                    <a:lnTo>
                      <a:pt x="148" y="16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62" y="34"/>
                    </a:lnTo>
                    <a:lnTo>
                      <a:pt x="168" y="34"/>
                    </a:lnTo>
                    <a:lnTo>
                      <a:pt x="172" y="28"/>
                    </a:lnTo>
                    <a:lnTo>
                      <a:pt x="184" y="28"/>
                    </a:lnTo>
                    <a:lnTo>
                      <a:pt x="190" y="34"/>
                    </a:lnTo>
                    <a:lnTo>
                      <a:pt x="190" y="48"/>
                    </a:lnTo>
                    <a:lnTo>
                      <a:pt x="182" y="58"/>
                    </a:lnTo>
                    <a:lnTo>
                      <a:pt x="168" y="64"/>
                    </a:lnTo>
                    <a:lnTo>
                      <a:pt x="148" y="58"/>
                    </a:lnTo>
                    <a:lnTo>
                      <a:pt x="134" y="64"/>
                    </a:lnTo>
                    <a:lnTo>
                      <a:pt x="114" y="66"/>
                    </a:lnTo>
                    <a:lnTo>
                      <a:pt x="96" y="76"/>
                    </a:lnTo>
                    <a:lnTo>
                      <a:pt x="74" y="82"/>
                    </a:lnTo>
                    <a:lnTo>
                      <a:pt x="58" y="78"/>
                    </a:lnTo>
                    <a:lnTo>
                      <a:pt x="50" y="70"/>
                    </a:lnTo>
                    <a:lnTo>
                      <a:pt x="62" y="64"/>
                    </a:lnTo>
                    <a:lnTo>
                      <a:pt x="80" y="64"/>
                    </a:lnTo>
                    <a:lnTo>
                      <a:pt x="96" y="62"/>
                    </a:lnTo>
                    <a:lnTo>
                      <a:pt x="98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1" name="Freeform 9"/>
              <p:cNvSpPr>
                <a:spLocks/>
              </p:cNvSpPr>
              <p:nvPr/>
            </p:nvSpPr>
            <p:spPr bwMode="auto">
              <a:xfrm>
                <a:off x="2244586" y="1411434"/>
                <a:ext cx="131587" cy="6947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6" y="16"/>
                  </a:cxn>
                  <a:cxn ang="0">
                    <a:pos x="26" y="20"/>
                  </a:cxn>
                  <a:cxn ang="0">
                    <a:pos x="34" y="28"/>
                  </a:cxn>
                  <a:cxn ang="0">
                    <a:pos x="32" y="30"/>
                  </a:cxn>
                  <a:cxn ang="0">
                    <a:pos x="18" y="28"/>
                  </a:cxn>
                  <a:cxn ang="0">
                    <a:pos x="10" y="30"/>
                  </a:cxn>
                  <a:cxn ang="0">
                    <a:pos x="8" y="40"/>
                  </a:cxn>
                  <a:cxn ang="0">
                    <a:pos x="20" y="42"/>
                  </a:cxn>
                  <a:cxn ang="0">
                    <a:pos x="34" y="40"/>
                  </a:cxn>
                  <a:cxn ang="0">
                    <a:pos x="50" y="38"/>
                  </a:cxn>
                  <a:cxn ang="0">
                    <a:pos x="66" y="40"/>
                  </a:cxn>
                  <a:cxn ang="0">
                    <a:pos x="74" y="46"/>
                  </a:cxn>
                  <a:cxn ang="0">
                    <a:pos x="82" y="56"/>
                  </a:cxn>
                  <a:cxn ang="0">
                    <a:pos x="98" y="56"/>
                  </a:cxn>
                  <a:cxn ang="0">
                    <a:pos x="106" y="48"/>
                  </a:cxn>
                  <a:cxn ang="0">
                    <a:pos x="94" y="38"/>
                  </a:cxn>
                  <a:cxn ang="0">
                    <a:pos x="90" y="28"/>
                  </a:cxn>
                  <a:cxn ang="0">
                    <a:pos x="80" y="20"/>
                  </a:cxn>
                  <a:cxn ang="0">
                    <a:pos x="70" y="18"/>
                  </a:cxn>
                  <a:cxn ang="0">
                    <a:pos x="64" y="12"/>
                  </a:cxn>
                  <a:cxn ang="0">
                    <a:pos x="50" y="10"/>
                  </a:cxn>
                  <a:cxn ang="0">
                    <a:pos x="44" y="20"/>
                  </a:cxn>
                  <a:cxn ang="0">
                    <a:pos x="42" y="10"/>
                  </a:cxn>
                  <a:cxn ang="0">
                    <a:pos x="40" y="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2"/>
                  </a:cxn>
                </a:cxnLst>
                <a:rect l="0" t="0" r="r" b="b"/>
                <a:pathLst>
                  <a:path w="106" h="56">
                    <a:moveTo>
                      <a:pt x="0" y="12"/>
                    </a:moveTo>
                    <a:lnTo>
                      <a:pt x="16" y="16"/>
                    </a:lnTo>
                    <a:lnTo>
                      <a:pt x="26" y="20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18" y="28"/>
                    </a:lnTo>
                    <a:lnTo>
                      <a:pt x="10" y="30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34" y="40"/>
                    </a:lnTo>
                    <a:lnTo>
                      <a:pt x="50" y="38"/>
                    </a:lnTo>
                    <a:lnTo>
                      <a:pt x="66" y="40"/>
                    </a:lnTo>
                    <a:lnTo>
                      <a:pt x="74" y="46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06" y="48"/>
                    </a:lnTo>
                    <a:lnTo>
                      <a:pt x="94" y="38"/>
                    </a:lnTo>
                    <a:lnTo>
                      <a:pt x="90" y="28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50" y="10"/>
                    </a:lnTo>
                    <a:lnTo>
                      <a:pt x="44" y="20"/>
                    </a:lnTo>
                    <a:lnTo>
                      <a:pt x="42" y="10"/>
                    </a:lnTo>
                    <a:lnTo>
                      <a:pt x="40" y="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2" name="Freeform 10"/>
              <p:cNvSpPr>
                <a:spLocks/>
              </p:cNvSpPr>
              <p:nvPr/>
            </p:nvSpPr>
            <p:spPr bwMode="auto">
              <a:xfrm>
                <a:off x="2264448" y="1525566"/>
                <a:ext cx="139036" cy="69472"/>
              </a:xfrm>
              <a:custGeom>
                <a:avLst/>
                <a:gdLst/>
                <a:ahLst/>
                <a:cxnLst>
                  <a:cxn ang="0">
                    <a:pos x="104" y="52"/>
                  </a:cxn>
                  <a:cxn ang="0">
                    <a:pos x="92" y="54"/>
                  </a:cxn>
                  <a:cxn ang="0">
                    <a:pos x="70" y="56"/>
                  </a:cxn>
                  <a:cxn ang="0">
                    <a:pos x="66" y="44"/>
                  </a:cxn>
                  <a:cxn ang="0">
                    <a:pos x="74" y="36"/>
                  </a:cxn>
                  <a:cxn ang="0">
                    <a:pos x="68" y="36"/>
                  </a:cxn>
                  <a:cxn ang="0">
                    <a:pos x="58" y="34"/>
                  </a:cxn>
                  <a:cxn ang="0">
                    <a:pos x="48" y="34"/>
                  </a:cxn>
                  <a:cxn ang="0">
                    <a:pos x="36" y="38"/>
                  </a:cxn>
                  <a:cxn ang="0">
                    <a:pos x="26" y="34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8" y="6"/>
                  </a:cxn>
                  <a:cxn ang="0">
                    <a:pos x="26" y="14"/>
                  </a:cxn>
                  <a:cxn ang="0">
                    <a:pos x="40" y="26"/>
                  </a:cxn>
                  <a:cxn ang="0">
                    <a:pos x="48" y="24"/>
                  </a:cxn>
                  <a:cxn ang="0">
                    <a:pos x="40" y="16"/>
                  </a:cxn>
                  <a:cxn ang="0">
                    <a:pos x="40" y="10"/>
                  </a:cxn>
                  <a:cxn ang="0">
                    <a:pos x="48" y="8"/>
                  </a:cxn>
                  <a:cxn ang="0">
                    <a:pos x="58" y="16"/>
                  </a:cxn>
                  <a:cxn ang="0">
                    <a:pos x="70" y="26"/>
                  </a:cxn>
                  <a:cxn ang="0">
                    <a:pos x="74" y="20"/>
                  </a:cxn>
                  <a:cxn ang="0">
                    <a:pos x="68" y="12"/>
                  </a:cxn>
                  <a:cxn ang="0">
                    <a:pos x="62" y="4"/>
                  </a:cxn>
                  <a:cxn ang="0">
                    <a:pos x="64" y="0"/>
                  </a:cxn>
                  <a:cxn ang="0">
                    <a:pos x="78" y="2"/>
                  </a:cxn>
                  <a:cxn ang="0">
                    <a:pos x="84" y="8"/>
                  </a:cxn>
                  <a:cxn ang="0">
                    <a:pos x="92" y="4"/>
                  </a:cxn>
                  <a:cxn ang="0">
                    <a:pos x="104" y="4"/>
                  </a:cxn>
                  <a:cxn ang="0">
                    <a:pos x="108" y="10"/>
                  </a:cxn>
                  <a:cxn ang="0">
                    <a:pos x="110" y="28"/>
                  </a:cxn>
                  <a:cxn ang="0">
                    <a:pos x="112" y="36"/>
                  </a:cxn>
                  <a:cxn ang="0">
                    <a:pos x="104" y="40"/>
                  </a:cxn>
                  <a:cxn ang="0">
                    <a:pos x="104" y="52"/>
                  </a:cxn>
                </a:cxnLst>
                <a:rect l="0" t="0" r="r" b="b"/>
                <a:pathLst>
                  <a:path w="112" h="56">
                    <a:moveTo>
                      <a:pt x="104" y="52"/>
                    </a:moveTo>
                    <a:lnTo>
                      <a:pt x="92" y="54"/>
                    </a:lnTo>
                    <a:lnTo>
                      <a:pt x="70" y="56"/>
                    </a:lnTo>
                    <a:lnTo>
                      <a:pt x="66" y="44"/>
                    </a:lnTo>
                    <a:lnTo>
                      <a:pt x="74" y="36"/>
                    </a:lnTo>
                    <a:lnTo>
                      <a:pt x="68" y="36"/>
                    </a:lnTo>
                    <a:lnTo>
                      <a:pt x="58" y="34"/>
                    </a:lnTo>
                    <a:lnTo>
                      <a:pt x="48" y="34"/>
                    </a:lnTo>
                    <a:lnTo>
                      <a:pt x="36" y="38"/>
                    </a:lnTo>
                    <a:lnTo>
                      <a:pt x="26" y="34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6" y="14"/>
                    </a:lnTo>
                    <a:lnTo>
                      <a:pt x="40" y="2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48" y="8"/>
                    </a:lnTo>
                    <a:lnTo>
                      <a:pt x="58" y="16"/>
                    </a:lnTo>
                    <a:lnTo>
                      <a:pt x="70" y="26"/>
                    </a:lnTo>
                    <a:lnTo>
                      <a:pt x="74" y="20"/>
                    </a:lnTo>
                    <a:lnTo>
                      <a:pt x="68" y="12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8" y="2"/>
                    </a:lnTo>
                    <a:lnTo>
                      <a:pt x="84" y="8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08" y="10"/>
                    </a:lnTo>
                    <a:lnTo>
                      <a:pt x="110" y="28"/>
                    </a:lnTo>
                    <a:lnTo>
                      <a:pt x="112" y="36"/>
                    </a:lnTo>
                    <a:lnTo>
                      <a:pt x="104" y="40"/>
                    </a:lnTo>
                    <a:lnTo>
                      <a:pt x="104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3" name="Freeform 11"/>
              <p:cNvSpPr>
                <a:spLocks/>
              </p:cNvSpPr>
              <p:nvPr/>
            </p:nvSpPr>
            <p:spPr bwMode="auto">
              <a:xfrm>
                <a:off x="2420862" y="1508199"/>
                <a:ext cx="335175" cy="104207"/>
              </a:xfrm>
              <a:custGeom>
                <a:avLst/>
                <a:gdLst/>
                <a:ahLst/>
                <a:cxnLst>
                  <a:cxn ang="0">
                    <a:pos x="48" y="26"/>
                  </a:cxn>
                  <a:cxn ang="0">
                    <a:pos x="34" y="28"/>
                  </a:cxn>
                  <a:cxn ang="0">
                    <a:pos x="20" y="26"/>
                  </a:cxn>
                  <a:cxn ang="0">
                    <a:pos x="6" y="20"/>
                  </a:cxn>
                  <a:cxn ang="0">
                    <a:pos x="0" y="14"/>
                  </a:cxn>
                  <a:cxn ang="0">
                    <a:pos x="2" y="4"/>
                  </a:cxn>
                  <a:cxn ang="0">
                    <a:pos x="14" y="0"/>
                  </a:cxn>
                  <a:cxn ang="0">
                    <a:pos x="32" y="6"/>
                  </a:cxn>
                  <a:cxn ang="0">
                    <a:pos x="48" y="10"/>
                  </a:cxn>
                  <a:cxn ang="0">
                    <a:pos x="54" y="18"/>
                  </a:cxn>
                  <a:cxn ang="0">
                    <a:pos x="70" y="18"/>
                  </a:cxn>
                  <a:cxn ang="0">
                    <a:pos x="88" y="14"/>
                  </a:cxn>
                  <a:cxn ang="0">
                    <a:pos x="96" y="24"/>
                  </a:cxn>
                  <a:cxn ang="0">
                    <a:pos x="96" y="34"/>
                  </a:cxn>
                  <a:cxn ang="0">
                    <a:pos x="100" y="40"/>
                  </a:cxn>
                  <a:cxn ang="0">
                    <a:pos x="120" y="52"/>
                  </a:cxn>
                  <a:cxn ang="0">
                    <a:pos x="150" y="52"/>
                  </a:cxn>
                  <a:cxn ang="0">
                    <a:pos x="172" y="54"/>
                  </a:cxn>
                  <a:cxn ang="0">
                    <a:pos x="198" y="44"/>
                  </a:cxn>
                  <a:cxn ang="0">
                    <a:pos x="236" y="46"/>
                  </a:cxn>
                  <a:cxn ang="0">
                    <a:pos x="256" y="50"/>
                  </a:cxn>
                  <a:cxn ang="0">
                    <a:pos x="270" y="56"/>
                  </a:cxn>
                  <a:cxn ang="0">
                    <a:pos x="268" y="66"/>
                  </a:cxn>
                  <a:cxn ang="0">
                    <a:pos x="262" y="70"/>
                  </a:cxn>
                  <a:cxn ang="0">
                    <a:pos x="260" y="82"/>
                  </a:cxn>
                  <a:cxn ang="0">
                    <a:pos x="222" y="84"/>
                  </a:cxn>
                  <a:cxn ang="0">
                    <a:pos x="212" y="76"/>
                  </a:cxn>
                  <a:cxn ang="0">
                    <a:pos x="206" y="84"/>
                  </a:cxn>
                  <a:cxn ang="0">
                    <a:pos x="132" y="84"/>
                  </a:cxn>
                  <a:cxn ang="0">
                    <a:pos x="130" y="74"/>
                  </a:cxn>
                  <a:cxn ang="0">
                    <a:pos x="126" y="72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92" y="80"/>
                  </a:cxn>
                  <a:cxn ang="0">
                    <a:pos x="88" y="74"/>
                  </a:cxn>
                  <a:cxn ang="0">
                    <a:pos x="84" y="78"/>
                  </a:cxn>
                  <a:cxn ang="0">
                    <a:pos x="78" y="78"/>
                  </a:cxn>
                  <a:cxn ang="0">
                    <a:pos x="72" y="70"/>
                  </a:cxn>
                  <a:cxn ang="0">
                    <a:pos x="68" y="58"/>
                  </a:cxn>
                  <a:cxn ang="0">
                    <a:pos x="68" y="54"/>
                  </a:cxn>
                  <a:cxn ang="0">
                    <a:pos x="72" y="48"/>
                  </a:cxn>
                  <a:cxn ang="0">
                    <a:pos x="64" y="38"/>
                  </a:cxn>
                  <a:cxn ang="0">
                    <a:pos x="58" y="28"/>
                  </a:cxn>
                  <a:cxn ang="0">
                    <a:pos x="48" y="26"/>
                  </a:cxn>
                </a:cxnLst>
                <a:rect l="0" t="0" r="r" b="b"/>
                <a:pathLst>
                  <a:path w="270" h="84">
                    <a:moveTo>
                      <a:pt x="48" y="26"/>
                    </a:moveTo>
                    <a:lnTo>
                      <a:pt x="34" y="28"/>
                    </a:lnTo>
                    <a:lnTo>
                      <a:pt x="20" y="26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14" y="0"/>
                    </a:lnTo>
                    <a:lnTo>
                      <a:pt x="32" y="6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70" y="18"/>
                    </a:lnTo>
                    <a:lnTo>
                      <a:pt x="88" y="14"/>
                    </a:lnTo>
                    <a:lnTo>
                      <a:pt x="96" y="24"/>
                    </a:lnTo>
                    <a:lnTo>
                      <a:pt x="96" y="34"/>
                    </a:lnTo>
                    <a:lnTo>
                      <a:pt x="100" y="40"/>
                    </a:lnTo>
                    <a:lnTo>
                      <a:pt x="120" y="52"/>
                    </a:lnTo>
                    <a:lnTo>
                      <a:pt x="150" y="52"/>
                    </a:lnTo>
                    <a:lnTo>
                      <a:pt x="172" y="54"/>
                    </a:lnTo>
                    <a:lnTo>
                      <a:pt x="198" y="44"/>
                    </a:lnTo>
                    <a:lnTo>
                      <a:pt x="236" y="46"/>
                    </a:lnTo>
                    <a:lnTo>
                      <a:pt x="256" y="50"/>
                    </a:lnTo>
                    <a:lnTo>
                      <a:pt x="270" y="56"/>
                    </a:lnTo>
                    <a:lnTo>
                      <a:pt x="268" y="66"/>
                    </a:lnTo>
                    <a:lnTo>
                      <a:pt x="262" y="70"/>
                    </a:lnTo>
                    <a:lnTo>
                      <a:pt x="260" y="82"/>
                    </a:lnTo>
                    <a:lnTo>
                      <a:pt x="222" y="84"/>
                    </a:lnTo>
                    <a:lnTo>
                      <a:pt x="212" y="76"/>
                    </a:lnTo>
                    <a:lnTo>
                      <a:pt x="206" y="84"/>
                    </a:lnTo>
                    <a:lnTo>
                      <a:pt x="132" y="8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92" y="80"/>
                    </a:lnTo>
                    <a:lnTo>
                      <a:pt x="88" y="74"/>
                    </a:lnTo>
                    <a:lnTo>
                      <a:pt x="84" y="78"/>
                    </a:lnTo>
                    <a:lnTo>
                      <a:pt x="78" y="78"/>
                    </a:lnTo>
                    <a:lnTo>
                      <a:pt x="72" y="70"/>
                    </a:lnTo>
                    <a:lnTo>
                      <a:pt x="68" y="58"/>
                    </a:lnTo>
                    <a:lnTo>
                      <a:pt x="68" y="54"/>
                    </a:lnTo>
                    <a:lnTo>
                      <a:pt x="72" y="48"/>
                    </a:lnTo>
                    <a:lnTo>
                      <a:pt x="64" y="38"/>
                    </a:lnTo>
                    <a:lnTo>
                      <a:pt x="58" y="28"/>
                    </a:lnTo>
                    <a:lnTo>
                      <a:pt x="48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4" name="Freeform 12"/>
              <p:cNvSpPr>
                <a:spLocks/>
              </p:cNvSpPr>
              <p:nvPr/>
            </p:nvSpPr>
            <p:spPr bwMode="auto">
              <a:xfrm>
                <a:off x="2438241" y="1629775"/>
                <a:ext cx="111725" cy="79397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14"/>
                  </a:cxn>
                  <a:cxn ang="0">
                    <a:pos x="4" y="36"/>
                  </a:cxn>
                  <a:cxn ang="0">
                    <a:pos x="8" y="50"/>
                  </a:cxn>
                  <a:cxn ang="0">
                    <a:pos x="12" y="62"/>
                  </a:cxn>
                  <a:cxn ang="0">
                    <a:pos x="24" y="64"/>
                  </a:cxn>
                  <a:cxn ang="0">
                    <a:pos x="34" y="52"/>
                  </a:cxn>
                  <a:cxn ang="0">
                    <a:pos x="30" y="42"/>
                  </a:cxn>
                  <a:cxn ang="0">
                    <a:pos x="42" y="40"/>
                  </a:cxn>
                  <a:cxn ang="0">
                    <a:pos x="60" y="40"/>
                  </a:cxn>
                  <a:cxn ang="0">
                    <a:pos x="78" y="18"/>
                  </a:cxn>
                  <a:cxn ang="0">
                    <a:pos x="90" y="2"/>
                  </a:cxn>
                  <a:cxn ang="0">
                    <a:pos x="60" y="2"/>
                  </a:cxn>
                  <a:cxn ang="0">
                    <a:pos x="42" y="0"/>
                  </a:cxn>
                  <a:cxn ang="0">
                    <a:pos x="20" y="0"/>
                  </a:cxn>
                  <a:cxn ang="0">
                    <a:pos x="8" y="2"/>
                  </a:cxn>
                </a:cxnLst>
                <a:rect l="0" t="0" r="r" b="b"/>
                <a:pathLst>
                  <a:path w="90" h="64">
                    <a:moveTo>
                      <a:pt x="8" y="2"/>
                    </a:moveTo>
                    <a:lnTo>
                      <a:pt x="0" y="14"/>
                    </a:lnTo>
                    <a:lnTo>
                      <a:pt x="4" y="36"/>
                    </a:lnTo>
                    <a:lnTo>
                      <a:pt x="8" y="50"/>
                    </a:lnTo>
                    <a:lnTo>
                      <a:pt x="12" y="62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30" y="42"/>
                    </a:lnTo>
                    <a:lnTo>
                      <a:pt x="42" y="40"/>
                    </a:lnTo>
                    <a:lnTo>
                      <a:pt x="60" y="40"/>
                    </a:lnTo>
                    <a:lnTo>
                      <a:pt x="78" y="18"/>
                    </a:lnTo>
                    <a:lnTo>
                      <a:pt x="90" y="2"/>
                    </a:lnTo>
                    <a:lnTo>
                      <a:pt x="60" y="2"/>
                    </a:lnTo>
                    <a:lnTo>
                      <a:pt x="42" y="0"/>
                    </a:lnTo>
                    <a:lnTo>
                      <a:pt x="20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5" name="Freeform 13"/>
              <p:cNvSpPr>
                <a:spLocks/>
              </p:cNvSpPr>
              <p:nvPr/>
            </p:nvSpPr>
            <p:spPr bwMode="auto">
              <a:xfrm>
                <a:off x="2512725" y="1235275"/>
                <a:ext cx="608281" cy="312622"/>
              </a:xfrm>
              <a:custGeom>
                <a:avLst/>
                <a:gdLst/>
                <a:ahLst/>
                <a:cxnLst>
                  <a:cxn ang="0">
                    <a:pos x="370" y="94"/>
                  </a:cxn>
                  <a:cxn ang="0">
                    <a:pos x="324" y="130"/>
                  </a:cxn>
                  <a:cxn ang="0">
                    <a:pos x="280" y="126"/>
                  </a:cxn>
                  <a:cxn ang="0">
                    <a:pos x="296" y="138"/>
                  </a:cxn>
                  <a:cxn ang="0">
                    <a:pos x="264" y="140"/>
                  </a:cxn>
                  <a:cxn ang="0">
                    <a:pos x="254" y="148"/>
                  </a:cxn>
                  <a:cxn ang="0">
                    <a:pos x="254" y="154"/>
                  </a:cxn>
                  <a:cxn ang="0">
                    <a:pos x="268" y="170"/>
                  </a:cxn>
                  <a:cxn ang="0">
                    <a:pos x="260" y="184"/>
                  </a:cxn>
                  <a:cxn ang="0">
                    <a:pos x="220" y="206"/>
                  </a:cxn>
                  <a:cxn ang="0">
                    <a:pos x="164" y="216"/>
                  </a:cxn>
                  <a:cxn ang="0">
                    <a:pos x="206" y="232"/>
                  </a:cxn>
                  <a:cxn ang="0">
                    <a:pos x="224" y="236"/>
                  </a:cxn>
                  <a:cxn ang="0">
                    <a:pos x="172" y="252"/>
                  </a:cxn>
                  <a:cxn ang="0">
                    <a:pos x="138" y="238"/>
                  </a:cxn>
                  <a:cxn ang="0">
                    <a:pos x="88" y="244"/>
                  </a:cxn>
                  <a:cxn ang="0">
                    <a:pos x="62" y="244"/>
                  </a:cxn>
                  <a:cxn ang="0">
                    <a:pos x="42" y="224"/>
                  </a:cxn>
                  <a:cxn ang="0">
                    <a:pos x="80" y="212"/>
                  </a:cxn>
                  <a:cxn ang="0">
                    <a:pos x="88" y="196"/>
                  </a:cxn>
                  <a:cxn ang="0">
                    <a:pos x="132" y="212"/>
                  </a:cxn>
                  <a:cxn ang="0">
                    <a:pos x="140" y="194"/>
                  </a:cxn>
                  <a:cxn ang="0">
                    <a:pos x="108" y="194"/>
                  </a:cxn>
                  <a:cxn ang="0">
                    <a:pos x="106" y="180"/>
                  </a:cxn>
                  <a:cxn ang="0">
                    <a:pos x="68" y="176"/>
                  </a:cxn>
                  <a:cxn ang="0">
                    <a:pos x="114" y="160"/>
                  </a:cxn>
                  <a:cxn ang="0">
                    <a:pos x="160" y="158"/>
                  </a:cxn>
                  <a:cxn ang="0">
                    <a:pos x="114" y="138"/>
                  </a:cxn>
                  <a:cxn ang="0">
                    <a:pos x="86" y="114"/>
                  </a:cxn>
                  <a:cxn ang="0">
                    <a:pos x="144" y="120"/>
                  </a:cxn>
                  <a:cxn ang="0">
                    <a:pos x="166" y="126"/>
                  </a:cxn>
                  <a:cxn ang="0">
                    <a:pos x="168" y="104"/>
                  </a:cxn>
                  <a:cxn ang="0">
                    <a:pos x="208" y="86"/>
                  </a:cxn>
                  <a:cxn ang="0">
                    <a:pos x="226" y="68"/>
                  </a:cxn>
                  <a:cxn ang="0">
                    <a:pos x="162" y="96"/>
                  </a:cxn>
                  <a:cxn ang="0">
                    <a:pos x="128" y="100"/>
                  </a:cxn>
                  <a:cxn ang="0">
                    <a:pos x="98" y="82"/>
                  </a:cxn>
                  <a:cxn ang="0">
                    <a:pos x="62" y="78"/>
                  </a:cxn>
                  <a:cxn ang="0">
                    <a:pos x="48" y="66"/>
                  </a:cxn>
                  <a:cxn ang="0">
                    <a:pos x="32" y="66"/>
                  </a:cxn>
                  <a:cxn ang="0">
                    <a:pos x="20" y="56"/>
                  </a:cxn>
                  <a:cxn ang="0">
                    <a:pos x="36" y="50"/>
                  </a:cxn>
                  <a:cxn ang="0">
                    <a:pos x="80" y="46"/>
                  </a:cxn>
                  <a:cxn ang="0">
                    <a:pos x="102" y="28"/>
                  </a:cxn>
                  <a:cxn ang="0">
                    <a:pos x="168" y="40"/>
                  </a:cxn>
                  <a:cxn ang="0">
                    <a:pos x="164" y="18"/>
                  </a:cxn>
                  <a:cxn ang="0">
                    <a:pos x="216" y="10"/>
                  </a:cxn>
                  <a:cxn ang="0">
                    <a:pos x="254" y="22"/>
                  </a:cxn>
                  <a:cxn ang="0">
                    <a:pos x="278" y="4"/>
                  </a:cxn>
                  <a:cxn ang="0">
                    <a:pos x="298" y="2"/>
                  </a:cxn>
                  <a:cxn ang="0">
                    <a:pos x="350" y="2"/>
                  </a:cxn>
                  <a:cxn ang="0">
                    <a:pos x="388" y="16"/>
                  </a:cxn>
                  <a:cxn ang="0">
                    <a:pos x="452" y="14"/>
                  </a:cxn>
                  <a:cxn ang="0">
                    <a:pos x="482" y="40"/>
                  </a:cxn>
                  <a:cxn ang="0">
                    <a:pos x="376" y="62"/>
                  </a:cxn>
                  <a:cxn ang="0">
                    <a:pos x="398" y="70"/>
                  </a:cxn>
                </a:cxnLst>
                <a:rect l="0" t="0" r="r" b="b"/>
                <a:pathLst>
                  <a:path w="490" h="252">
                    <a:moveTo>
                      <a:pt x="434" y="68"/>
                    </a:moveTo>
                    <a:lnTo>
                      <a:pt x="412" y="76"/>
                    </a:lnTo>
                    <a:lnTo>
                      <a:pt x="396" y="86"/>
                    </a:lnTo>
                    <a:lnTo>
                      <a:pt x="370" y="94"/>
                    </a:lnTo>
                    <a:lnTo>
                      <a:pt x="352" y="108"/>
                    </a:lnTo>
                    <a:lnTo>
                      <a:pt x="340" y="108"/>
                    </a:lnTo>
                    <a:lnTo>
                      <a:pt x="336" y="120"/>
                    </a:lnTo>
                    <a:lnTo>
                      <a:pt x="324" y="130"/>
                    </a:lnTo>
                    <a:lnTo>
                      <a:pt x="308" y="134"/>
                    </a:lnTo>
                    <a:lnTo>
                      <a:pt x="300" y="128"/>
                    </a:lnTo>
                    <a:lnTo>
                      <a:pt x="286" y="124"/>
                    </a:lnTo>
                    <a:lnTo>
                      <a:pt x="280" y="126"/>
                    </a:lnTo>
                    <a:lnTo>
                      <a:pt x="288" y="130"/>
                    </a:lnTo>
                    <a:lnTo>
                      <a:pt x="296" y="132"/>
                    </a:lnTo>
                    <a:lnTo>
                      <a:pt x="296" y="136"/>
                    </a:lnTo>
                    <a:lnTo>
                      <a:pt x="296" y="138"/>
                    </a:lnTo>
                    <a:lnTo>
                      <a:pt x="294" y="138"/>
                    </a:lnTo>
                    <a:lnTo>
                      <a:pt x="286" y="138"/>
                    </a:lnTo>
                    <a:lnTo>
                      <a:pt x="276" y="142"/>
                    </a:lnTo>
                    <a:lnTo>
                      <a:pt x="264" y="140"/>
                    </a:lnTo>
                    <a:lnTo>
                      <a:pt x="246" y="138"/>
                    </a:lnTo>
                    <a:lnTo>
                      <a:pt x="234" y="142"/>
                    </a:lnTo>
                    <a:lnTo>
                      <a:pt x="240" y="148"/>
                    </a:lnTo>
                    <a:lnTo>
                      <a:pt x="254" y="14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68" y="154"/>
                    </a:lnTo>
                    <a:lnTo>
                      <a:pt x="254" y="154"/>
                    </a:lnTo>
                    <a:lnTo>
                      <a:pt x="256" y="160"/>
                    </a:lnTo>
                    <a:lnTo>
                      <a:pt x="272" y="162"/>
                    </a:lnTo>
                    <a:lnTo>
                      <a:pt x="272" y="168"/>
                    </a:lnTo>
                    <a:lnTo>
                      <a:pt x="268" y="170"/>
                    </a:lnTo>
                    <a:lnTo>
                      <a:pt x="250" y="168"/>
                    </a:lnTo>
                    <a:lnTo>
                      <a:pt x="254" y="174"/>
                    </a:lnTo>
                    <a:lnTo>
                      <a:pt x="266" y="180"/>
                    </a:lnTo>
                    <a:lnTo>
                      <a:pt x="260" y="184"/>
                    </a:lnTo>
                    <a:lnTo>
                      <a:pt x="258" y="188"/>
                    </a:lnTo>
                    <a:lnTo>
                      <a:pt x="254" y="192"/>
                    </a:lnTo>
                    <a:lnTo>
                      <a:pt x="224" y="194"/>
                    </a:lnTo>
                    <a:lnTo>
                      <a:pt x="220" y="206"/>
                    </a:lnTo>
                    <a:lnTo>
                      <a:pt x="210" y="212"/>
                    </a:lnTo>
                    <a:lnTo>
                      <a:pt x="186" y="212"/>
                    </a:lnTo>
                    <a:lnTo>
                      <a:pt x="166" y="208"/>
                    </a:lnTo>
                    <a:lnTo>
                      <a:pt x="164" y="216"/>
                    </a:lnTo>
                    <a:lnTo>
                      <a:pt x="180" y="220"/>
                    </a:lnTo>
                    <a:lnTo>
                      <a:pt x="202" y="220"/>
                    </a:lnTo>
                    <a:lnTo>
                      <a:pt x="204" y="226"/>
                    </a:lnTo>
                    <a:lnTo>
                      <a:pt x="206" y="232"/>
                    </a:lnTo>
                    <a:lnTo>
                      <a:pt x="214" y="226"/>
                    </a:lnTo>
                    <a:lnTo>
                      <a:pt x="218" y="222"/>
                    </a:lnTo>
                    <a:lnTo>
                      <a:pt x="222" y="226"/>
                    </a:lnTo>
                    <a:lnTo>
                      <a:pt x="224" y="236"/>
                    </a:lnTo>
                    <a:lnTo>
                      <a:pt x="218" y="240"/>
                    </a:lnTo>
                    <a:lnTo>
                      <a:pt x="204" y="244"/>
                    </a:lnTo>
                    <a:lnTo>
                      <a:pt x="188" y="250"/>
                    </a:lnTo>
                    <a:lnTo>
                      <a:pt x="172" y="252"/>
                    </a:lnTo>
                    <a:lnTo>
                      <a:pt x="172" y="244"/>
                    </a:lnTo>
                    <a:lnTo>
                      <a:pt x="162" y="240"/>
                    </a:lnTo>
                    <a:lnTo>
                      <a:pt x="150" y="242"/>
                    </a:lnTo>
                    <a:lnTo>
                      <a:pt x="138" y="238"/>
                    </a:lnTo>
                    <a:lnTo>
                      <a:pt x="132" y="244"/>
                    </a:lnTo>
                    <a:lnTo>
                      <a:pt x="124" y="238"/>
                    </a:lnTo>
                    <a:lnTo>
                      <a:pt x="120" y="244"/>
                    </a:lnTo>
                    <a:lnTo>
                      <a:pt x="88" y="244"/>
                    </a:lnTo>
                    <a:lnTo>
                      <a:pt x="82" y="238"/>
                    </a:lnTo>
                    <a:lnTo>
                      <a:pt x="72" y="244"/>
                    </a:lnTo>
                    <a:lnTo>
                      <a:pt x="68" y="240"/>
                    </a:lnTo>
                    <a:lnTo>
                      <a:pt x="62" y="244"/>
                    </a:lnTo>
                    <a:lnTo>
                      <a:pt x="56" y="236"/>
                    </a:lnTo>
                    <a:lnTo>
                      <a:pt x="46" y="244"/>
                    </a:lnTo>
                    <a:lnTo>
                      <a:pt x="38" y="236"/>
                    </a:lnTo>
                    <a:lnTo>
                      <a:pt x="42" y="224"/>
                    </a:lnTo>
                    <a:lnTo>
                      <a:pt x="56" y="220"/>
                    </a:lnTo>
                    <a:lnTo>
                      <a:pt x="72" y="220"/>
                    </a:lnTo>
                    <a:lnTo>
                      <a:pt x="84" y="220"/>
                    </a:lnTo>
                    <a:lnTo>
                      <a:pt x="80" y="212"/>
                    </a:lnTo>
                    <a:lnTo>
                      <a:pt x="70" y="212"/>
                    </a:lnTo>
                    <a:lnTo>
                      <a:pt x="62" y="204"/>
                    </a:lnTo>
                    <a:lnTo>
                      <a:pt x="62" y="196"/>
                    </a:lnTo>
                    <a:lnTo>
                      <a:pt x="88" y="196"/>
                    </a:lnTo>
                    <a:lnTo>
                      <a:pt x="94" y="204"/>
                    </a:lnTo>
                    <a:lnTo>
                      <a:pt x="102" y="210"/>
                    </a:lnTo>
                    <a:lnTo>
                      <a:pt x="120" y="212"/>
                    </a:lnTo>
                    <a:lnTo>
                      <a:pt x="132" y="212"/>
                    </a:lnTo>
                    <a:lnTo>
                      <a:pt x="146" y="202"/>
                    </a:lnTo>
                    <a:lnTo>
                      <a:pt x="152" y="190"/>
                    </a:lnTo>
                    <a:lnTo>
                      <a:pt x="148" y="188"/>
                    </a:lnTo>
                    <a:lnTo>
                      <a:pt x="140" y="194"/>
                    </a:lnTo>
                    <a:lnTo>
                      <a:pt x="132" y="202"/>
                    </a:lnTo>
                    <a:lnTo>
                      <a:pt x="122" y="206"/>
                    </a:lnTo>
                    <a:lnTo>
                      <a:pt x="104" y="200"/>
                    </a:lnTo>
                    <a:lnTo>
                      <a:pt x="108" y="194"/>
                    </a:lnTo>
                    <a:lnTo>
                      <a:pt x="118" y="186"/>
                    </a:lnTo>
                    <a:lnTo>
                      <a:pt x="116" y="182"/>
                    </a:lnTo>
                    <a:lnTo>
                      <a:pt x="114" y="174"/>
                    </a:lnTo>
                    <a:lnTo>
                      <a:pt x="106" y="180"/>
                    </a:lnTo>
                    <a:lnTo>
                      <a:pt x="100" y="186"/>
                    </a:lnTo>
                    <a:lnTo>
                      <a:pt x="88" y="182"/>
                    </a:lnTo>
                    <a:lnTo>
                      <a:pt x="76" y="184"/>
                    </a:lnTo>
                    <a:lnTo>
                      <a:pt x="68" y="176"/>
                    </a:lnTo>
                    <a:lnTo>
                      <a:pt x="78" y="166"/>
                    </a:lnTo>
                    <a:lnTo>
                      <a:pt x="86" y="162"/>
                    </a:lnTo>
                    <a:lnTo>
                      <a:pt x="104" y="162"/>
                    </a:lnTo>
                    <a:lnTo>
                      <a:pt x="114" y="160"/>
                    </a:lnTo>
                    <a:lnTo>
                      <a:pt x="126" y="162"/>
                    </a:lnTo>
                    <a:lnTo>
                      <a:pt x="138" y="166"/>
                    </a:lnTo>
                    <a:lnTo>
                      <a:pt x="150" y="166"/>
                    </a:lnTo>
                    <a:lnTo>
                      <a:pt x="160" y="158"/>
                    </a:lnTo>
                    <a:lnTo>
                      <a:pt x="154" y="156"/>
                    </a:lnTo>
                    <a:lnTo>
                      <a:pt x="142" y="158"/>
                    </a:lnTo>
                    <a:lnTo>
                      <a:pt x="126" y="154"/>
                    </a:lnTo>
                    <a:lnTo>
                      <a:pt x="114" y="138"/>
                    </a:lnTo>
                    <a:lnTo>
                      <a:pt x="106" y="130"/>
                    </a:lnTo>
                    <a:lnTo>
                      <a:pt x="94" y="130"/>
                    </a:lnTo>
                    <a:lnTo>
                      <a:pt x="86" y="128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108" y="112"/>
                    </a:lnTo>
                    <a:lnTo>
                      <a:pt x="130" y="110"/>
                    </a:lnTo>
                    <a:lnTo>
                      <a:pt x="144" y="120"/>
                    </a:lnTo>
                    <a:lnTo>
                      <a:pt x="156" y="128"/>
                    </a:lnTo>
                    <a:lnTo>
                      <a:pt x="166" y="134"/>
                    </a:lnTo>
                    <a:lnTo>
                      <a:pt x="180" y="130"/>
                    </a:lnTo>
                    <a:lnTo>
                      <a:pt x="166" y="126"/>
                    </a:lnTo>
                    <a:lnTo>
                      <a:pt x="156" y="118"/>
                    </a:lnTo>
                    <a:lnTo>
                      <a:pt x="140" y="110"/>
                    </a:lnTo>
                    <a:lnTo>
                      <a:pt x="146" y="104"/>
                    </a:lnTo>
                    <a:lnTo>
                      <a:pt x="168" y="104"/>
                    </a:lnTo>
                    <a:lnTo>
                      <a:pt x="194" y="102"/>
                    </a:lnTo>
                    <a:lnTo>
                      <a:pt x="206" y="94"/>
                    </a:lnTo>
                    <a:lnTo>
                      <a:pt x="216" y="88"/>
                    </a:lnTo>
                    <a:lnTo>
                      <a:pt x="208" y="86"/>
                    </a:lnTo>
                    <a:lnTo>
                      <a:pt x="216" y="80"/>
                    </a:lnTo>
                    <a:lnTo>
                      <a:pt x="224" y="74"/>
                    </a:lnTo>
                    <a:lnTo>
                      <a:pt x="232" y="70"/>
                    </a:lnTo>
                    <a:lnTo>
                      <a:pt x="226" y="68"/>
                    </a:lnTo>
                    <a:lnTo>
                      <a:pt x="206" y="76"/>
                    </a:lnTo>
                    <a:lnTo>
                      <a:pt x="196" y="86"/>
                    </a:lnTo>
                    <a:lnTo>
                      <a:pt x="182" y="96"/>
                    </a:lnTo>
                    <a:lnTo>
                      <a:pt x="162" y="96"/>
                    </a:lnTo>
                    <a:lnTo>
                      <a:pt x="144" y="98"/>
                    </a:lnTo>
                    <a:lnTo>
                      <a:pt x="138" y="92"/>
                    </a:lnTo>
                    <a:lnTo>
                      <a:pt x="132" y="92"/>
                    </a:lnTo>
                    <a:lnTo>
                      <a:pt x="128" y="100"/>
                    </a:lnTo>
                    <a:lnTo>
                      <a:pt x="110" y="102"/>
                    </a:lnTo>
                    <a:lnTo>
                      <a:pt x="84" y="98"/>
                    </a:lnTo>
                    <a:lnTo>
                      <a:pt x="90" y="88"/>
                    </a:lnTo>
                    <a:lnTo>
                      <a:pt x="98" y="82"/>
                    </a:lnTo>
                    <a:lnTo>
                      <a:pt x="104" y="76"/>
                    </a:lnTo>
                    <a:lnTo>
                      <a:pt x="96" y="72"/>
                    </a:lnTo>
                    <a:lnTo>
                      <a:pt x="80" y="78"/>
                    </a:lnTo>
                    <a:lnTo>
                      <a:pt x="62" y="78"/>
                    </a:lnTo>
                    <a:lnTo>
                      <a:pt x="38" y="80"/>
                    </a:lnTo>
                    <a:lnTo>
                      <a:pt x="26" y="76"/>
                    </a:lnTo>
                    <a:lnTo>
                      <a:pt x="34" y="72"/>
                    </a:lnTo>
                    <a:lnTo>
                      <a:pt x="48" y="66"/>
                    </a:lnTo>
                    <a:lnTo>
                      <a:pt x="60" y="64"/>
                    </a:lnTo>
                    <a:lnTo>
                      <a:pt x="52" y="62"/>
                    </a:lnTo>
                    <a:lnTo>
                      <a:pt x="40" y="62"/>
                    </a:lnTo>
                    <a:lnTo>
                      <a:pt x="32" y="66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8" y="60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12" y="50"/>
                    </a:lnTo>
                    <a:lnTo>
                      <a:pt x="36" y="50"/>
                    </a:lnTo>
                    <a:lnTo>
                      <a:pt x="46" y="46"/>
                    </a:lnTo>
                    <a:lnTo>
                      <a:pt x="54" y="42"/>
                    </a:lnTo>
                    <a:lnTo>
                      <a:pt x="72" y="42"/>
                    </a:lnTo>
                    <a:lnTo>
                      <a:pt x="80" y="46"/>
                    </a:lnTo>
                    <a:lnTo>
                      <a:pt x="94" y="46"/>
                    </a:lnTo>
                    <a:lnTo>
                      <a:pt x="106" y="46"/>
                    </a:lnTo>
                    <a:lnTo>
                      <a:pt x="98" y="36"/>
                    </a:lnTo>
                    <a:lnTo>
                      <a:pt x="102" y="28"/>
                    </a:lnTo>
                    <a:lnTo>
                      <a:pt x="118" y="28"/>
                    </a:lnTo>
                    <a:lnTo>
                      <a:pt x="130" y="34"/>
                    </a:lnTo>
                    <a:lnTo>
                      <a:pt x="148" y="38"/>
                    </a:lnTo>
                    <a:lnTo>
                      <a:pt x="168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50" y="20"/>
                    </a:lnTo>
                    <a:lnTo>
                      <a:pt x="164" y="18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198" y="8"/>
                    </a:lnTo>
                    <a:lnTo>
                      <a:pt x="216" y="10"/>
                    </a:lnTo>
                    <a:lnTo>
                      <a:pt x="228" y="14"/>
                    </a:lnTo>
                    <a:lnTo>
                      <a:pt x="236" y="18"/>
                    </a:lnTo>
                    <a:lnTo>
                      <a:pt x="246" y="26"/>
                    </a:lnTo>
                    <a:lnTo>
                      <a:pt x="254" y="22"/>
                    </a:lnTo>
                    <a:lnTo>
                      <a:pt x="246" y="14"/>
                    </a:lnTo>
                    <a:lnTo>
                      <a:pt x="238" y="6"/>
                    </a:lnTo>
                    <a:lnTo>
                      <a:pt x="236" y="0"/>
                    </a:lnTo>
                    <a:lnTo>
                      <a:pt x="278" y="4"/>
                    </a:lnTo>
                    <a:lnTo>
                      <a:pt x="284" y="12"/>
                    </a:lnTo>
                    <a:lnTo>
                      <a:pt x="304" y="18"/>
                    </a:lnTo>
                    <a:lnTo>
                      <a:pt x="296" y="10"/>
                    </a:lnTo>
                    <a:lnTo>
                      <a:pt x="298" y="2"/>
                    </a:lnTo>
                    <a:lnTo>
                      <a:pt x="318" y="4"/>
                    </a:lnTo>
                    <a:lnTo>
                      <a:pt x="326" y="10"/>
                    </a:lnTo>
                    <a:lnTo>
                      <a:pt x="330" y="4"/>
                    </a:lnTo>
                    <a:lnTo>
                      <a:pt x="350" y="2"/>
                    </a:lnTo>
                    <a:lnTo>
                      <a:pt x="366" y="6"/>
                    </a:lnTo>
                    <a:lnTo>
                      <a:pt x="406" y="8"/>
                    </a:lnTo>
                    <a:lnTo>
                      <a:pt x="404" y="12"/>
                    </a:lnTo>
                    <a:lnTo>
                      <a:pt x="388" y="16"/>
                    </a:lnTo>
                    <a:lnTo>
                      <a:pt x="388" y="20"/>
                    </a:lnTo>
                    <a:lnTo>
                      <a:pt x="410" y="14"/>
                    </a:lnTo>
                    <a:lnTo>
                      <a:pt x="434" y="14"/>
                    </a:lnTo>
                    <a:lnTo>
                      <a:pt x="452" y="14"/>
                    </a:lnTo>
                    <a:lnTo>
                      <a:pt x="460" y="26"/>
                    </a:lnTo>
                    <a:lnTo>
                      <a:pt x="484" y="26"/>
                    </a:lnTo>
                    <a:lnTo>
                      <a:pt x="490" y="36"/>
                    </a:lnTo>
                    <a:lnTo>
                      <a:pt x="482" y="40"/>
                    </a:lnTo>
                    <a:lnTo>
                      <a:pt x="458" y="48"/>
                    </a:lnTo>
                    <a:lnTo>
                      <a:pt x="442" y="56"/>
                    </a:lnTo>
                    <a:lnTo>
                      <a:pt x="382" y="58"/>
                    </a:lnTo>
                    <a:lnTo>
                      <a:pt x="376" y="62"/>
                    </a:lnTo>
                    <a:lnTo>
                      <a:pt x="398" y="64"/>
                    </a:lnTo>
                    <a:lnTo>
                      <a:pt x="388" y="66"/>
                    </a:lnTo>
                    <a:lnTo>
                      <a:pt x="368" y="74"/>
                    </a:lnTo>
                    <a:lnTo>
                      <a:pt x="398" y="70"/>
                    </a:lnTo>
                    <a:lnTo>
                      <a:pt x="418" y="64"/>
                    </a:lnTo>
                    <a:lnTo>
                      <a:pt x="432" y="64"/>
                    </a:lnTo>
                    <a:lnTo>
                      <a:pt x="434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6" name="Freeform 16"/>
              <p:cNvSpPr>
                <a:spLocks/>
              </p:cNvSpPr>
              <p:nvPr/>
            </p:nvSpPr>
            <p:spPr bwMode="auto">
              <a:xfrm>
                <a:off x="2217275" y="1642180"/>
                <a:ext cx="47172" cy="3473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38" y="8"/>
                  </a:cxn>
                  <a:cxn ang="0">
                    <a:pos x="34" y="20"/>
                  </a:cxn>
                  <a:cxn ang="0">
                    <a:pos x="28" y="28"/>
                  </a:cxn>
                  <a:cxn ang="0">
                    <a:pos x="22" y="24"/>
                  </a:cxn>
                  <a:cxn ang="0">
                    <a:pos x="14" y="14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38" h="28">
                    <a:moveTo>
                      <a:pt x="6" y="0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4" y="20"/>
                    </a:lnTo>
                    <a:lnTo>
                      <a:pt x="28" y="28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7" name="Freeform 17"/>
              <p:cNvSpPr>
                <a:spLocks/>
              </p:cNvSpPr>
              <p:nvPr/>
            </p:nvSpPr>
            <p:spPr bwMode="auto">
              <a:xfrm>
                <a:off x="1906927" y="1488350"/>
                <a:ext cx="139036" cy="7195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" y="40"/>
                  </a:cxn>
                  <a:cxn ang="0">
                    <a:pos x="16" y="38"/>
                  </a:cxn>
                  <a:cxn ang="0">
                    <a:pos x="26" y="32"/>
                  </a:cxn>
                  <a:cxn ang="0">
                    <a:pos x="36" y="26"/>
                  </a:cxn>
                  <a:cxn ang="0">
                    <a:pos x="50" y="18"/>
                  </a:cxn>
                  <a:cxn ang="0">
                    <a:pos x="58" y="10"/>
                  </a:cxn>
                  <a:cxn ang="0">
                    <a:pos x="76" y="8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2" y="8"/>
                  </a:cxn>
                  <a:cxn ang="0">
                    <a:pos x="108" y="14"/>
                  </a:cxn>
                  <a:cxn ang="0">
                    <a:pos x="100" y="16"/>
                  </a:cxn>
                  <a:cxn ang="0">
                    <a:pos x="106" y="24"/>
                  </a:cxn>
                  <a:cxn ang="0">
                    <a:pos x="104" y="30"/>
                  </a:cxn>
                  <a:cxn ang="0">
                    <a:pos x="96" y="32"/>
                  </a:cxn>
                  <a:cxn ang="0">
                    <a:pos x="90" y="38"/>
                  </a:cxn>
                  <a:cxn ang="0">
                    <a:pos x="84" y="44"/>
                  </a:cxn>
                  <a:cxn ang="0">
                    <a:pos x="74" y="42"/>
                  </a:cxn>
                  <a:cxn ang="0">
                    <a:pos x="76" y="32"/>
                  </a:cxn>
                  <a:cxn ang="0">
                    <a:pos x="72" y="28"/>
                  </a:cxn>
                  <a:cxn ang="0">
                    <a:pos x="66" y="30"/>
                  </a:cxn>
                  <a:cxn ang="0">
                    <a:pos x="64" y="34"/>
                  </a:cxn>
                  <a:cxn ang="0">
                    <a:pos x="64" y="40"/>
                  </a:cxn>
                  <a:cxn ang="0">
                    <a:pos x="60" y="48"/>
                  </a:cxn>
                  <a:cxn ang="0">
                    <a:pos x="54" y="50"/>
                  </a:cxn>
                  <a:cxn ang="0">
                    <a:pos x="48" y="48"/>
                  </a:cxn>
                  <a:cxn ang="0">
                    <a:pos x="48" y="58"/>
                  </a:cxn>
                  <a:cxn ang="0">
                    <a:pos x="34" y="58"/>
                  </a:cxn>
                  <a:cxn ang="0">
                    <a:pos x="32" y="50"/>
                  </a:cxn>
                  <a:cxn ang="0">
                    <a:pos x="24" y="50"/>
                  </a:cxn>
                  <a:cxn ang="0">
                    <a:pos x="24" y="54"/>
                  </a:cxn>
                  <a:cxn ang="0">
                    <a:pos x="8" y="54"/>
                  </a:cxn>
                  <a:cxn ang="0">
                    <a:pos x="0" y="50"/>
                  </a:cxn>
                </a:cxnLst>
                <a:rect l="0" t="0" r="r" b="b"/>
                <a:pathLst>
                  <a:path w="112" h="58">
                    <a:moveTo>
                      <a:pt x="0" y="50"/>
                    </a:moveTo>
                    <a:lnTo>
                      <a:pt x="4" y="40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36" y="26"/>
                    </a:lnTo>
                    <a:lnTo>
                      <a:pt x="50" y="18"/>
                    </a:lnTo>
                    <a:lnTo>
                      <a:pt x="58" y="10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04" y="30"/>
                    </a:lnTo>
                    <a:lnTo>
                      <a:pt x="96" y="32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4" y="42"/>
                    </a:lnTo>
                    <a:lnTo>
                      <a:pt x="76" y="32"/>
                    </a:lnTo>
                    <a:lnTo>
                      <a:pt x="72" y="28"/>
                    </a:lnTo>
                    <a:lnTo>
                      <a:pt x="66" y="30"/>
                    </a:lnTo>
                    <a:lnTo>
                      <a:pt x="64" y="34"/>
                    </a:lnTo>
                    <a:lnTo>
                      <a:pt x="64" y="40"/>
                    </a:lnTo>
                    <a:lnTo>
                      <a:pt x="60" y="48"/>
                    </a:lnTo>
                    <a:lnTo>
                      <a:pt x="54" y="50"/>
                    </a:lnTo>
                    <a:lnTo>
                      <a:pt x="48" y="48"/>
                    </a:lnTo>
                    <a:lnTo>
                      <a:pt x="48" y="58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8" y="54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8" name="Freeform 18"/>
              <p:cNvSpPr>
                <a:spLocks/>
              </p:cNvSpPr>
              <p:nvPr/>
            </p:nvSpPr>
            <p:spPr bwMode="auto">
              <a:xfrm>
                <a:off x="1973963" y="1550378"/>
                <a:ext cx="34758" cy="248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2"/>
                  </a:cxn>
                  <a:cxn ang="0">
                    <a:pos x="26" y="8"/>
                  </a:cxn>
                  <a:cxn ang="0">
                    <a:pos x="20" y="18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4" y="2"/>
                  </a:cxn>
                  <a:cxn ang="0">
                    <a:pos x="18" y="0"/>
                  </a:cxn>
                </a:cxnLst>
                <a:rect l="0" t="0" r="r" b="b"/>
                <a:pathLst>
                  <a:path w="28" h="20">
                    <a:moveTo>
                      <a:pt x="18" y="0"/>
                    </a:moveTo>
                    <a:lnTo>
                      <a:pt x="28" y="2"/>
                    </a:lnTo>
                    <a:lnTo>
                      <a:pt x="26" y="8"/>
                    </a:lnTo>
                    <a:lnTo>
                      <a:pt x="20" y="18"/>
                    </a:lnTo>
                    <a:lnTo>
                      <a:pt x="12" y="20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79" name="Freeform 19"/>
              <p:cNvSpPr>
                <a:spLocks/>
              </p:cNvSpPr>
              <p:nvPr/>
            </p:nvSpPr>
            <p:spPr bwMode="auto">
              <a:xfrm>
                <a:off x="2093136" y="1468500"/>
                <a:ext cx="69518" cy="3225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56" y="6"/>
                  </a:cxn>
                  <a:cxn ang="0">
                    <a:pos x="44" y="8"/>
                  </a:cxn>
                  <a:cxn ang="0">
                    <a:pos x="40" y="12"/>
                  </a:cxn>
                  <a:cxn ang="0">
                    <a:pos x="50" y="12"/>
                  </a:cxn>
                  <a:cxn ang="0">
                    <a:pos x="50" y="18"/>
                  </a:cxn>
                  <a:cxn ang="0">
                    <a:pos x="44" y="24"/>
                  </a:cxn>
                  <a:cxn ang="0">
                    <a:pos x="32" y="24"/>
                  </a:cxn>
                  <a:cxn ang="0">
                    <a:pos x="22" y="24"/>
                  </a:cxn>
                  <a:cxn ang="0">
                    <a:pos x="16" y="26"/>
                  </a:cxn>
                  <a:cxn ang="0">
                    <a:pos x="4" y="20"/>
                  </a:cxn>
                  <a:cxn ang="0">
                    <a:pos x="0" y="6"/>
                  </a:cxn>
                </a:cxnLst>
                <a:rect l="0" t="0" r="r" b="b"/>
                <a:pathLst>
                  <a:path w="56" h="26">
                    <a:moveTo>
                      <a:pt x="0" y="6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56" y="6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0" y="18"/>
                    </a:lnTo>
                    <a:lnTo>
                      <a:pt x="44" y="24"/>
                    </a:lnTo>
                    <a:lnTo>
                      <a:pt x="32" y="24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0" name="Freeform 20"/>
              <p:cNvSpPr>
                <a:spLocks/>
              </p:cNvSpPr>
              <p:nvPr/>
            </p:nvSpPr>
            <p:spPr bwMode="auto">
              <a:xfrm>
                <a:off x="2093136" y="1438727"/>
                <a:ext cx="79449" cy="22331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24" y="6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8"/>
                  </a:cxn>
                  <a:cxn ang="0">
                    <a:pos x="62" y="14"/>
                  </a:cxn>
                  <a:cxn ang="0">
                    <a:pos x="52" y="16"/>
                  </a:cxn>
                  <a:cxn ang="0">
                    <a:pos x="34" y="16"/>
                  </a:cxn>
                  <a:cxn ang="0">
                    <a:pos x="14" y="18"/>
                  </a:cxn>
                  <a:cxn ang="0">
                    <a:pos x="0" y="18"/>
                  </a:cxn>
                  <a:cxn ang="0">
                    <a:pos x="8" y="12"/>
                  </a:cxn>
                </a:cxnLst>
                <a:rect l="0" t="0" r="r" b="b"/>
                <a:pathLst>
                  <a:path w="64" h="18">
                    <a:moveTo>
                      <a:pt x="8" y="12"/>
                    </a:moveTo>
                    <a:lnTo>
                      <a:pt x="24" y="6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52" y="16"/>
                    </a:lnTo>
                    <a:lnTo>
                      <a:pt x="34" y="16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1" name="Freeform 21"/>
              <p:cNvSpPr>
                <a:spLocks/>
              </p:cNvSpPr>
              <p:nvPr/>
            </p:nvSpPr>
            <p:spPr bwMode="auto">
              <a:xfrm>
                <a:off x="2304172" y="1639699"/>
                <a:ext cx="119174" cy="96764"/>
              </a:xfrm>
              <a:custGeom>
                <a:avLst/>
                <a:gdLst/>
                <a:ahLst/>
                <a:cxnLst>
                  <a:cxn ang="0">
                    <a:pos x="62" y="78"/>
                  </a:cxn>
                  <a:cxn ang="0">
                    <a:pos x="50" y="66"/>
                  </a:cxn>
                  <a:cxn ang="0">
                    <a:pos x="34" y="56"/>
                  </a:cxn>
                  <a:cxn ang="0">
                    <a:pos x="26" y="48"/>
                  </a:cxn>
                  <a:cxn ang="0">
                    <a:pos x="10" y="46"/>
                  </a:cxn>
                  <a:cxn ang="0">
                    <a:pos x="2" y="40"/>
                  </a:cxn>
                  <a:cxn ang="0">
                    <a:pos x="0" y="32"/>
                  </a:cxn>
                  <a:cxn ang="0">
                    <a:pos x="4" y="22"/>
                  </a:cxn>
                  <a:cxn ang="0">
                    <a:pos x="12" y="24"/>
                  </a:cxn>
                  <a:cxn ang="0">
                    <a:pos x="18" y="32"/>
                  </a:cxn>
                  <a:cxn ang="0">
                    <a:pos x="28" y="30"/>
                  </a:cxn>
                  <a:cxn ang="0">
                    <a:pos x="38" y="24"/>
                  </a:cxn>
                  <a:cxn ang="0">
                    <a:pos x="34" y="18"/>
                  </a:cxn>
                  <a:cxn ang="0">
                    <a:pos x="20" y="12"/>
                  </a:cxn>
                  <a:cxn ang="0">
                    <a:pos x="32" y="2"/>
                  </a:cxn>
                  <a:cxn ang="0">
                    <a:pos x="46" y="0"/>
                  </a:cxn>
                  <a:cxn ang="0">
                    <a:pos x="50" y="4"/>
                  </a:cxn>
                  <a:cxn ang="0">
                    <a:pos x="58" y="4"/>
                  </a:cxn>
                  <a:cxn ang="0">
                    <a:pos x="66" y="0"/>
                  </a:cxn>
                  <a:cxn ang="0">
                    <a:pos x="92" y="2"/>
                  </a:cxn>
                  <a:cxn ang="0">
                    <a:pos x="86" y="6"/>
                  </a:cxn>
                  <a:cxn ang="0">
                    <a:pos x="78" y="14"/>
                  </a:cxn>
                  <a:cxn ang="0">
                    <a:pos x="68" y="20"/>
                  </a:cxn>
                  <a:cxn ang="0">
                    <a:pos x="64" y="26"/>
                  </a:cxn>
                  <a:cxn ang="0">
                    <a:pos x="74" y="26"/>
                  </a:cxn>
                  <a:cxn ang="0">
                    <a:pos x="80" y="26"/>
                  </a:cxn>
                  <a:cxn ang="0">
                    <a:pos x="86" y="34"/>
                  </a:cxn>
                  <a:cxn ang="0">
                    <a:pos x="94" y="28"/>
                  </a:cxn>
                  <a:cxn ang="0">
                    <a:pos x="96" y="38"/>
                  </a:cxn>
                  <a:cxn ang="0">
                    <a:pos x="92" y="54"/>
                  </a:cxn>
                  <a:cxn ang="0">
                    <a:pos x="84" y="66"/>
                  </a:cxn>
                  <a:cxn ang="0">
                    <a:pos x="78" y="68"/>
                  </a:cxn>
                  <a:cxn ang="0">
                    <a:pos x="70" y="64"/>
                  </a:cxn>
                  <a:cxn ang="0">
                    <a:pos x="68" y="68"/>
                  </a:cxn>
                  <a:cxn ang="0">
                    <a:pos x="62" y="78"/>
                  </a:cxn>
                </a:cxnLst>
                <a:rect l="0" t="0" r="r" b="b"/>
                <a:pathLst>
                  <a:path w="96" h="78">
                    <a:moveTo>
                      <a:pt x="62" y="78"/>
                    </a:moveTo>
                    <a:lnTo>
                      <a:pt x="50" y="66"/>
                    </a:lnTo>
                    <a:lnTo>
                      <a:pt x="34" y="56"/>
                    </a:lnTo>
                    <a:lnTo>
                      <a:pt x="26" y="48"/>
                    </a:lnTo>
                    <a:lnTo>
                      <a:pt x="10" y="46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4" y="22"/>
                    </a:lnTo>
                    <a:lnTo>
                      <a:pt x="12" y="24"/>
                    </a:lnTo>
                    <a:lnTo>
                      <a:pt x="18" y="32"/>
                    </a:lnTo>
                    <a:lnTo>
                      <a:pt x="28" y="30"/>
                    </a:lnTo>
                    <a:lnTo>
                      <a:pt x="38" y="24"/>
                    </a:lnTo>
                    <a:lnTo>
                      <a:pt x="34" y="18"/>
                    </a:lnTo>
                    <a:lnTo>
                      <a:pt x="20" y="12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6" y="0"/>
                    </a:lnTo>
                    <a:lnTo>
                      <a:pt x="92" y="2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6" y="34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2" y="54"/>
                    </a:lnTo>
                    <a:lnTo>
                      <a:pt x="84" y="66"/>
                    </a:lnTo>
                    <a:lnTo>
                      <a:pt x="78" y="68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62" y="7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2" name="Freeform 22"/>
              <p:cNvSpPr>
                <a:spLocks/>
              </p:cNvSpPr>
              <p:nvPr/>
            </p:nvSpPr>
            <p:spPr bwMode="auto">
              <a:xfrm>
                <a:off x="2423345" y="1562784"/>
                <a:ext cx="57104" cy="42179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28" y="32"/>
                  </a:cxn>
                  <a:cxn ang="0">
                    <a:pos x="12" y="30"/>
                  </a:cxn>
                  <a:cxn ang="0">
                    <a:pos x="0" y="22"/>
                  </a:cxn>
                  <a:cxn ang="0">
                    <a:pos x="8" y="12"/>
                  </a:cxn>
                  <a:cxn ang="0">
                    <a:pos x="18" y="6"/>
                  </a:cxn>
                  <a:cxn ang="0">
                    <a:pos x="26" y="0"/>
                  </a:cxn>
                  <a:cxn ang="0">
                    <a:pos x="34" y="6"/>
                  </a:cxn>
                  <a:cxn ang="0">
                    <a:pos x="44" y="14"/>
                  </a:cxn>
                  <a:cxn ang="0">
                    <a:pos x="46" y="22"/>
                  </a:cxn>
                  <a:cxn ang="0">
                    <a:pos x="46" y="34"/>
                  </a:cxn>
                </a:cxnLst>
                <a:rect l="0" t="0" r="r" b="b"/>
                <a:pathLst>
                  <a:path w="46" h="34">
                    <a:moveTo>
                      <a:pt x="46" y="34"/>
                    </a:moveTo>
                    <a:lnTo>
                      <a:pt x="28" y="32"/>
                    </a:lnTo>
                    <a:lnTo>
                      <a:pt x="12" y="30"/>
                    </a:lnTo>
                    <a:lnTo>
                      <a:pt x="0" y="22"/>
                    </a:lnTo>
                    <a:lnTo>
                      <a:pt x="8" y="12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4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3" name="Freeform 23"/>
              <p:cNvSpPr>
                <a:spLocks/>
              </p:cNvSpPr>
              <p:nvPr/>
            </p:nvSpPr>
            <p:spPr bwMode="auto">
              <a:xfrm>
                <a:off x="2388586" y="1436246"/>
                <a:ext cx="67035" cy="3969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4"/>
                  </a:cxn>
                  <a:cxn ang="0">
                    <a:pos x="36" y="10"/>
                  </a:cxn>
                  <a:cxn ang="0">
                    <a:pos x="48" y="14"/>
                  </a:cxn>
                  <a:cxn ang="0">
                    <a:pos x="54" y="20"/>
                  </a:cxn>
                  <a:cxn ang="0">
                    <a:pos x="48" y="30"/>
                  </a:cxn>
                  <a:cxn ang="0">
                    <a:pos x="36" y="32"/>
                  </a:cxn>
                  <a:cxn ang="0">
                    <a:pos x="20" y="32"/>
                  </a:cxn>
                  <a:cxn ang="0">
                    <a:pos x="16" y="22"/>
                  </a:cxn>
                  <a:cxn ang="0">
                    <a:pos x="6" y="18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54" h="32">
                    <a:moveTo>
                      <a:pt x="4" y="0"/>
                    </a:moveTo>
                    <a:lnTo>
                      <a:pt x="22" y="4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4" y="20"/>
                    </a:lnTo>
                    <a:lnTo>
                      <a:pt x="48" y="30"/>
                    </a:lnTo>
                    <a:lnTo>
                      <a:pt x="36" y="32"/>
                    </a:lnTo>
                    <a:lnTo>
                      <a:pt x="20" y="32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4" name="Freeform 24"/>
              <p:cNvSpPr>
                <a:spLocks/>
              </p:cNvSpPr>
              <p:nvPr/>
            </p:nvSpPr>
            <p:spPr bwMode="auto">
              <a:xfrm>
                <a:off x="2418380" y="1322114"/>
                <a:ext cx="225932" cy="143905"/>
              </a:xfrm>
              <a:custGeom>
                <a:avLst/>
                <a:gdLst/>
                <a:ahLst/>
                <a:cxnLst>
                  <a:cxn ang="0">
                    <a:pos x="116" y="110"/>
                  </a:cxn>
                  <a:cxn ang="0">
                    <a:pos x="102" y="104"/>
                  </a:cxn>
                  <a:cxn ang="0">
                    <a:pos x="96" y="112"/>
                  </a:cxn>
                  <a:cxn ang="0">
                    <a:pos x="66" y="110"/>
                  </a:cxn>
                  <a:cxn ang="0">
                    <a:pos x="78" y="102"/>
                  </a:cxn>
                  <a:cxn ang="0">
                    <a:pos x="62" y="96"/>
                  </a:cxn>
                  <a:cxn ang="0">
                    <a:pos x="40" y="86"/>
                  </a:cxn>
                  <a:cxn ang="0">
                    <a:pos x="70" y="82"/>
                  </a:cxn>
                  <a:cxn ang="0">
                    <a:pos x="96" y="80"/>
                  </a:cxn>
                  <a:cxn ang="0">
                    <a:pos x="78" y="72"/>
                  </a:cxn>
                  <a:cxn ang="0">
                    <a:pos x="50" y="74"/>
                  </a:cxn>
                  <a:cxn ang="0">
                    <a:pos x="24" y="74"/>
                  </a:cxn>
                  <a:cxn ang="0">
                    <a:pos x="0" y="44"/>
                  </a:cxn>
                  <a:cxn ang="0">
                    <a:pos x="14" y="48"/>
                  </a:cxn>
                  <a:cxn ang="0">
                    <a:pos x="36" y="42"/>
                  </a:cxn>
                  <a:cxn ang="0">
                    <a:pos x="16" y="38"/>
                  </a:cxn>
                  <a:cxn ang="0">
                    <a:pos x="24" y="28"/>
                  </a:cxn>
                  <a:cxn ang="0">
                    <a:pos x="42" y="26"/>
                  </a:cxn>
                  <a:cxn ang="0">
                    <a:pos x="24" y="18"/>
                  </a:cxn>
                  <a:cxn ang="0">
                    <a:pos x="34" y="10"/>
                  </a:cxn>
                  <a:cxn ang="0">
                    <a:pos x="58" y="10"/>
                  </a:cxn>
                  <a:cxn ang="0">
                    <a:pos x="42" y="4"/>
                  </a:cxn>
                  <a:cxn ang="0">
                    <a:pos x="70" y="2"/>
                  </a:cxn>
                  <a:cxn ang="0">
                    <a:pos x="118" y="34"/>
                  </a:cxn>
                  <a:cxn ang="0">
                    <a:pos x="126" y="48"/>
                  </a:cxn>
                  <a:cxn ang="0">
                    <a:pos x="138" y="34"/>
                  </a:cxn>
                  <a:cxn ang="0">
                    <a:pos x="142" y="46"/>
                  </a:cxn>
                  <a:cxn ang="0">
                    <a:pos x="152" y="58"/>
                  </a:cxn>
                  <a:cxn ang="0">
                    <a:pos x="164" y="66"/>
                  </a:cxn>
                  <a:cxn ang="0">
                    <a:pos x="176" y="68"/>
                  </a:cxn>
                  <a:cxn ang="0">
                    <a:pos x="178" y="80"/>
                  </a:cxn>
                  <a:cxn ang="0">
                    <a:pos x="162" y="82"/>
                  </a:cxn>
                  <a:cxn ang="0">
                    <a:pos x="140" y="98"/>
                  </a:cxn>
                  <a:cxn ang="0">
                    <a:pos x="144" y="82"/>
                  </a:cxn>
                  <a:cxn ang="0">
                    <a:pos x="134" y="92"/>
                  </a:cxn>
                  <a:cxn ang="0">
                    <a:pos x="136" y="102"/>
                  </a:cxn>
                  <a:cxn ang="0">
                    <a:pos x="136" y="108"/>
                  </a:cxn>
                  <a:cxn ang="0">
                    <a:pos x="128" y="106"/>
                  </a:cxn>
                  <a:cxn ang="0">
                    <a:pos x="124" y="116"/>
                  </a:cxn>
                </a:cxnLst>
                <a:rect l="0" t="0" r="r" b="b"/>
                <a:pathLst>
                  <a:path w="182" h="116">
                    <a:moveTo>
                      <a:pt x="124" y="116"/>
                    </a:moveTo>
                    <a:lnTo>
                      <a:pt x="116" y="110"/>
                    </a:lnTo>
                    <a:lnTo>
                      <a:pt x="108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96" y="112"/>
                    </a:lnTo>
                    <a:lnTo>
                      <a:pt x="84" y="116"/>
                    </a:lnTo>
                    <a:lnTo>
                      <a:pt x="66" y="110"/>
                    </a:lnTo>
                    <a:lnTo>
                      <a:pt x="64" y="100"/>
                    </a:lnTo>
                    <a:lnTo>
                      <a:pt x="78" y="102"/>
                    </a:lnTo>
                    <a:lnTo>
                      <a:pt x="76" y="98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40" y="86"/>
                    </a:lnTo>
                    <a:lnTo>
                      <a:pt x="52" y="82"/>
                    </a:lnTo>
                    <a:lnTo>
                      <a:pt x="70" y="82"/>
                    </a:lnTo>
                    <a:lnTo>
                      <a:pt x="84" y="82"/>
                    </a:lnTo>
                    <a:lnTo>
                      <a:pt x="96" y="80"/>
                    </a:lnTo>
                    <a:lnTo>
                      <a:pt x="90" y="74"/>
                    </a:lnTo>
                    <a:lnTo>
                      <a:pt x="78" y="72"/>
                    </a:lnTo>
                    <a:lnTo>
                      <a:pt x="62" y="72"/>
                    </a:lnTo>
                    <a:lnTo>
                      <a:pt x="50" y="74"/>
                    </a:lnTo>
                    <a:lnTo>
                      <a:pt x="34" y="72"/>
                    </a:lnTo>
                    <a:lnTo>
                      <a:pt x="24" y="74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8"/>
                    </a:lnTo>
                    <a:lnTo>
                      <a:pt x="30" y="50"/>
                    </a:lnTo>
                    <a:lnTo>
                      <a:pt x="36" y="42"/>
                    </a:lnTo>
                    <a:lnTo>
                      <a:pt x="24" y="40"/>
                    </a:lnTo>
                    <a:lnTo>
                      <a:pt x="16" y="38"/>
                    </a:lnTo>
                    <a:lnTo>
                      <a:pt x="1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2" y="26"/>
                    </a:lnTo>
                    <a:lnTo>
                      <a:pt x="34" y="22"/>
                    </a:lnTo>
                    <a:lnTo>
                      <a:pt x="24" y="1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2" y="12"/>
                    </a:lnTo>
                    <a:lnTo>
                      <a:pt x="58" y="10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70" y="2"/>
                    </a:lnTo>
                    <a:lnTo>
                      <a:pt x="98" y="30"/>
                    </a:lnTo>
                    <a:lnTo>
                      <a:pt x="118" y="34"/>
                    </a:lnTo>
                    <a:lnTo>
                      <a:pt x="118" y="42"/>
                    </a:lnTo>
                    <a:lnTo>
                      <a:pt x="126" y="48"/>
                    </a:lnTo>
                    <a:lnTo>
                      <a:pt x="130" y="38"/>
                    </a:lnTo>
                    <a:lnTo>
                      <a:pt x="138" y="34"/>
                    </a:lnTo>
                    <a:lnTo>
                      <a:pt x="144" y="36"/>
                    </a:lnTo>
                    <a:lnTo>
                      <a:pt x="142" y="46"/>
                    </a:lnTo>
                    <a:lnTo>
                      <a:pt x="150" y="52"/>
                    </a:lnTo>
                    <a:lnTo>
                      <a:pt x="152" y="58"/>
                    </a:lnTo>
                    <a:lnTo>
                      <a:pt x="150" y="68"/>
                    </a:lnTo>
                    <a:lnTo>
                      <a:pt x="164" y="66"/>
                    </a:lnTo>
                    <a:lnTo>
                      <a:pt x="172" y="68"/>
                    </a:lnTo>
                    <a:lnTo>
                      <a:pt x="176" y="68"/>
                    </a:lnTo>
                    <a:lnTo>
                      <a:pt x="182" y="74"/>
                    </a:lnTo>
                    <a:lnTo>
                      <a:pt x="178" y="80"/>
                    </a:lnTo>
                    <a:lnTo>
                      <a:pt x="172" y="84"/>
                    </a:lnTo>
                    <a:lnTo>
                      <a:pt x="162" y="82"/>
                    </a:lnTo>
                    <a:lnTo>
                      <a:pt x="156" y="84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4" y="92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06"/>
                    </a:lnTo>
                    <a:lnTo>
                      <a:pt x="126" y="104"/>
                    </a:lnTo>
                    <a:lnTo>
                      <a:pt x="124" y="1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5" name="Freeform 25"/>
              <p:cNvSpPr>
                <a:spLocks/>
              </p:cNvSpPr>
              <p:nvPr/>
            </p:nvSpPr>
            <p:spPr bwMode="auto">
              <a:xfrm>
                <a:off x="2346379" y="1376699"/>
                <a:ext cx="32276" cy="198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0"/>
                  </a:cxn>
                  <a:cxn ang="0">
                    <a:pos x="26" y="6"/>
                  </a:cxn>
                  <a:cxn ang="0">
                    <a:pos x="26" y="16"/>
                  </a:cxn>
                  <a:cxn ang="0">
                    <a:pos x="18" y="16"/>
                  </a:cxn>
                  <a:cxn ang="0">
                    <a:pos x="14" y="12"/>
                  </a:cxn>
                  <a:cxn ang="0">
                    <a:pos x="4" y="12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26" h="16">
                    <a:moveTo>
                      <a:pt x="8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26" y="16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6" name="Freeform 26"/>
              <p:cNvSpPr>
                <a:spLocks/>
              </p:cNvSpPr>
              <p:nvPr/>
            </p:nvSpPr>
            <p:spPr bwMode="auto">
              <a:xfrm>
                <a:off x="2733693" y="1644661"/>
                <a:ext cx="86897" cy="347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0"/>
                  </a:cxn>
                  <a:cxn ang="0">
                    <a:pos x="42" y="2"/>
                  </a:cxn>
                  <a:cxn ang="0">
                    <a:pos x="62" y="12"/>
                  </a:cxn>
                  <a:cxn ang="0">
                    <a:pos x="70" y="22"/>
                  </a:cxn>
                  <a:cxn ang="0">
                    <a:pos x="60" y="24"/>
                  </a:cxn>
                  <a:cxn ang="0">
                    <a:pos x="46" y="24"/>
                  </a:cxn>
                  <a:cxn ang="0">
                    <a:pos x="32" y="24"/>
                  </a:cxn>
                  <a:cxn ang="0">
                    <a:pos x="26" y="28"/>
                  </a:cxn>
                  <a:cxn ang="0">
                    <a:pos x="14" y="26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70" h="28">
                    <a:moveTo>
                      <a:pt x="4" y="0"/>
                    </a:moveTo>
                    <a:lnTo>
                      <a:pt x="22" y="0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70" y="22"/>
                    </a:lnTo>
                    <a:lnTo>
                      <a:pt x="60" y="24"/>
                    </a:lnTo>
                    <a:lnTo>
                      <a:pt x="46" y="24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14" y="2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7" name="Freeform 27"/>
              <p:cNvSpPr>
                <a:spLocks/>
              </p:cNvSpPr>
              <p:nvPr/>
            </p:nvSpPr>
            <p:spPr bwMode="auto">
              <a:xfrm>
                <a:off x="2800727" y="1838190"/>
                <a:ext cx="44690" cy="37217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6" y="10"/>
                  </a:cxn>
                  <a:cxn ang="0">
                    <a:pos x="34" y="20"/>
                  </a:cxn>
                  <a:cxn ang="0">
                    <a:pos x="26" y="26"/>
                  </a:cxn>
                  <a:cxn ang="0">
                    <a:pos x="14" y="30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24" y="0"/>
                  </a:cxn>
                  <a:cxn ang="0">
                    <a:pos x="36" y="4"/>
                  </a:cxn>
                </a:cxnLst>
                <a:rect l="0" t="0" r="r" b="b"/>
                <a:pathLst>
                  <a:path w="36" h="30">
                    <a:moveTo>
                      <a:pt x="36" y="4"/>
                    </a:moveTo>
                    <a:lnTo>
                      <a:pt x="36" y="10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8" name="Freeform 28"/>
              <p:cNvSpPr>
                <a:spLocks/>
              </p:cNvSpPr>
              <p:nvPr/>
            </p:nvSpPr>
            <p:spPr bwMode="auto">
              <a:xfrm>
                <a:off x="2604588" y="1920067"/>
                <a:ext cx="136553" cy="86839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6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52" y="14"/>
                  </a:cxn>
                  <a:cxn ang="0">
                    <a:pos x="54" y="16"/>
                  </a:cxn>
                  <a:cxn ang="0">
                    <a:pos x="56" y="20"/>
                  </a:cxn>
                  <a:cxn ang="0">
                    <a:pos x="62" y="22"/>
                  </a:cxn>
                  <a:cxn ang="0">
                    <a:pos x="70" y="30"/>
                  </a:cxn>
                  <a:cxn ang="0">
                    <a:pos x="84" y="32"/>
                  </a:cxn>
                  <a:cxn ang="0">
                    <a:pos x="86" y="38"/>
                  </a:cxn>
                  <a:cxn ang="0">
                    <a:pos x="88" y="46"/>
                  </a:cxn>
                  <a:cxn ang="0">
                    <a:pos x="98" y="46"/>
                  </a:cxn>
                  <a:cxn ang="0">
                    <a:pos x="108" y="48"/>
                  </a:cxn>
                  <a:cxn ang="0">
                    <a:pos x="110" y="52"/>
                  </a:cxn>
                  <a:cxn ang="0">
                    <a:pos x="110" y="56"/>
                  </a:cxn>
                  <a:cxn ang="0">
                    <a:pos x="108" y="56"/>
                  </a:cxn>
                  <a:cxn ang="0">
                    <a:pos x="106" y="60"/>
                  </a:cxn>
                  <a:cxn ang="0">
                    <a:pos x="102" y="60"/>
                  </a:cxn>
                  <a:cxn ang="0">
                    <a:pos x="100" y="62"/>
                  </a:cxn>
                  <a:cxn ang="0">
                    <a:pos x="90" y="60"/>
                  </a:cxn>
                  <a:cxn ang="0">
                    <a:pos x="84" y="58"/>
                  </a:cxn>
                  <a:cxn ang="0">
                    <a:pos x="76" y="52"/>
                  </a:cxn>
                  <a:cxn ang="0">
                    <a:pos x="68" y="46"/>
                  </a:cxn>
                  <a:cxn ang="0">
                    <a:pos x="64" y="42"/>
                  </a:cxn>
                  <a:cxn ang="0">
                    <a:pos x="60" y="44"/>
                  </a:cxn>
                  <a:cxn ang="0">
                    <a:pos x="58" y="48"/>
                  </a:cxn>
                  <a:cxn ang="0">
                    <a:pos x="52" y="56"/>
                  </a:cxn>
                  <a:cxn ang="0">
                    <a:pos x="40" y="68"/>
                  </a:cxn>
                  <a:cxn ang="0">
                    <a:pos x="24" y="70"/>
                  </a:cxn>
                  <a:cxn ang="0">
                    <a:pos x="26" y="56"/>
                  </a:cxn>
                  <a:cxn ang="0">
                    <a:pos x="14" y="56"/>
                  </a:cxn>
                  <a:cxn ang="0">
                    <a:pos x="10" y="56"/>
                  </a:cxn>
                  <a:cxn ang="0">
                    <a:pos x="6" y="62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16" y="38"/>
                  </a:cxn>
                  <a:cxn ang="0">
                    <a:pos x="16" y="26"/>
                  </a:cxn>
                  <a:cxn ang="0">
                    <a:pos x="18" y="22"/>
                  </a:cxn>
                  <a:cxn ang="0">
                    <a:pos x="18" y="16"/>
                  </a:cxn>
                </a:cxnLst>
                <a:rect l="0" t="0" r="r" b="b"/>
                <a:pathLst>
                  <a:path w="110" h="70">
                    <a:moveTo>
                      <a:pt x="18" y="16"/>
                    </a:moveTo>
                    <a:lnTo>
                      <a:pt x="18" y="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84" y="32"/>
                    </a:lnTo>
                    <a:lnTo>
                      <a:pt x="86" y="38"/>
                    </a:lnTo>
                    <a:lnTo>
                      <a:pt x="88" y="46"/>
                    </a:lnTo>
                    <a:lnTo>
                      <a:pt x="98" y="46"/>
                    </a:lnTo>
                    <a:lnTo>
                      <a:pt x="108" y="48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6" y="60"/>
                    </a:lnTo>
                    <a:lnTo>
                      <a:pt x="102" y="60"/>
                    </a:lnTo>
                    <a:lnTo>
                      <a:pt x="100" y="62"/>
                    </a:lnTo>
                    <a:lnTo>
                      <a:pt x="90" y="60"/>
                    </a:lnTo>
                    <a:lnTo>
                      <a:pt x="84" y="58"/>
                    </a:lnTo>
                    <a:lnTo>
                      <a:pt x="76" y="52"/>
                    </a:lnTo>
                    <a:lnTo>
                      <a:pt x="68" y="4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24" y="70"/>
                    </a:lnTo>
                    <a:lnTo>
                      <a:pt x="26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6" y="62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16" y="38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89" name="Freeform 29"/>
              <p:cNvSpPr>
                <a:spLocks/>
              </p:cNvSpPr>
              <p:nvPr/>
            </p:nvSpPr>
            <p:spPr bwMode="auto">
              <a:xfrm>
                <a:off x="2366241" y="1786086"/>
                <a:ext cx="84414" cy="44660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0" y="24"/>
                  </a:cxn>
                  <a:cxn ang="0">
                    <a:pos x="10" y="16"/>
                  </a:cxn>
                  <a:cxn ang="0">
                    <a:pos x="18" y="10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4"/>
                  </a:cxn>
                  <a:cxn ang="0">
                    <a:pos x="60" y="18"/>
                  </a:cxn>
                  <a:cxn ang="0">
                    <a:pos x="66" y="24"/>
                  </a:cxn>
                  <a:cxn ang="0">
                    <a:pos x="68" y="32"/>
                  </a:cxn>
                  <a:cxn ang="0">
                    <a:pos x="64" y="34"/>
                  </a:cxn>
                  <a:cxn ang="0">
                    <a:pos x="56" y="36"/>
                  </a:cxn>
                  <a:cxn ang="0">
                    <a:pos x="44" y="36"/>
                  </a:cxn>
                  <a:cxn ang="0">
                    <a:pos x="28" y="34"/>
                  </a:cxn>
                  <a:cxn ang="0">
                    <a:pos x="18" y="30"/>
                  </a:cxn>
                  <a:cxn ang="0">
                    <a:pos x="6" y="26"/>
                  </a:cxn>
                </a:cxnLst>
                <a:rect l="0" t="0" r="r" b="b"/>
                <a:pathLst>
                  <a:path w="68" h="36">
                    <a:moveTo>
                      <a:pt x="6" y="26"/>
                    </a:moveTo>
                    <a:lnTo>
                      <a:pt x="0" y="24"/>
                    </a:lnTo>
                    <a:lnTo>
                      <a:pt x="10" y="16"/>
                    </a:lnTo>
                    <a:lnTo>
                      <a:pt x="18" y="1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4" y="34"/>
                    </a:lnTo>
                    <a:lnTo>
                      <a:pt x="56" y="36"/>
                    </a:lnTo>
                    <a:lnTo>
                      <a:pt x="44" y="36"/>
                    </a:lnTo>
                    <a:lnTo>
                      <a:pt x="28" y="34"/>
                    </a:lnTo>
                    <a:lnTo>
                      <a:pt x="18" y="30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90" name="Freeform 30"/>
              <p:cNvSpPr>
                <a:spLocks/>
              </p:cNvSpPr>
              <p:nvPr/>
            </p:nvSpPr>
            <p:spPr bwMode="auto">
              <a:xfrm>
                <a:off x="2552450" y="1639699"/>
                <a:ext cx="571039" cy="406906"/>
              </a:xfrm>
              <a:custGeom>
                <a:avLst/>
                <a:gdLst/>
                <a:ahLst/>
                <a:cxnLst>
                  <a:cxn ang="0">
                    <a:pos x="148" y="30"/>
                  </a:cxn>
                  <a:cxn ang="0">
                    <a:pos x="154" y="52"/>
                  </a:cxn>
                  <a:cxn ang="0">
                    <a:pos x="184" y="36"/>
                  </a:cxn>
                  <a:cxn ang="0">
                    <a:pos x="238" y="44"/>
                  </a:cxn>
                  <a:cxn ang="0">
                    <a:pos x="250" y="54"/>
                  </a:cxn>
                  <a:cxn ang="0">
                    <a:pos x="258" y="58"/>
                  </a:cxn>
                  <a:cxn ang="0">
                    <a:pos x="280" y="68"/>
                  </a:cxn>
                  <a:cxn ang="0">
                    <a:pos x="284" y="86"/>
                  </a:cxn>
                  <a:cxn ang="0">
                    <a:pos x="306" y="90"/>
                  </a:cxn>
                  <a:cxn ang="0">
                    <a:pos x="332" y="92"/>
                  </a:cxn>
                  <a:cxn ang="0">
                    <a:pos x="324" y="108"/>
                  </a:cxn>
                  <a:cxn ang="0">
                    <a:pos x="360" y="116"/>
                  </a:cxn>
                  <a:cxn ang="0">
                    <a:pos x="342" y="122"/>
                  </a:cxn>
                  <a:cxn ang="0">
                    <a:pos x="368" y="134"/>
                  </a:cxn>
                  <a:cxn ang="0">
                    <a:pos x="346" y="136"/>
                  </a:cxn>
                  <a:cxn ang="0">
                    <a:pos x="346" y="150"/>
                  </a:cxn>
                  <a:cxn ang="0">
                    <a:pos x="382" y="160"/>
                  </a:cxn>
                  <a:cxn ang="0">
                    <a:pos x="404" y="174"/>
                  </a:cxn>
                  <a:cxn ang="0">
                    <a:pos x="434" y="190"/>
                  </a:cxn>
                  <a:cxn ang="0">
                    <a:pos x="460" y="208"/>
                  </a:cxn>
                  <a:cxn ang="0">
                    <a:pos x="434" y="216"/>
                  </a:cxn>
                  <a:cxn ang="0">
                    <a:pos x="420" y="240"/>
                  </a:cxn>
                  <a:cxn ang="0">
                    <a:pos x="386" y="222"/>
                  </a:cxn>
                  <a:cxn ang="0">
                    <a:pos x="358" y="230"/>
                  </a:cxn>
                  <a:cxn ang="0">
                    <a:pos x="408" y="284"/>
                  </a:cxn>
                  <a:cxn ang="0">
                    <a:pos x="394" y="290"/>
                  </a:cxn>
                  <a:cxn ang="0">
                    <a:pos x="356" y="290"/>
                  </a:cxn>
                  <a:cxn ang="0">
                    <a:pos x="366" y="306"/>
                  </a:cxn>
                  <a:cxn ang="0">
                    <a:pos x="354" y="322"/>
                  </a:cxn>
                  <a:cxn ang="0">
                    <a:pos x="310" y="314"/>
                  </a:cxn>
                  <a:cxn ang="0">
                    <a:pos x="288" y="280"/>
                  </a:cxn>
                  <a:cxn ang="0">
                    <a:pos x="256" y="258"/>
                  </a:cxn>
                  <a:cxn ang="0">
                    <a:pos x="238" y="260"/>
                  </a:cxn>
                  <a:cxn ang="0">
                    <a:pos x="208" y="270"/>
                  </a:cxn>
                  <a:cxn ang="0">
                    <a:pos x="202" y="236"/>
                  </a:cxn>
                  <a:cxn ang="0">
                    <a:pos x="238" y="240"/>
                  </a:cxn>
                  <a:cxn ang="0">
                    <a:pos x="246" y="222"/>
                  </a:cxn>
                  <a:cxn ang="0">
                    <a:pos x="272" y="172"/>
                  </a:cxn>
                  <a:cxn ang="0">
                    <a:pos x="246" y="156"/>
                  </a:cxn>
                  <a:cxn ang="0">
                    <a:pos x="218" y="150"/>
                  </a:cxn>
                  <a:cxn ang="0">
                    <a:pos x="212" y="124"/>
                  </a:cxn>
                  <a:cxn ang="0">
                    <a:pos x="186" y="106"/>
                  </a:cxn>
                  <a:cxn ang="0">
                    <a:pos x="178" y="112"/>
                  </a:cxn>
                  <a:cxn ang="0">
                    <a:pos x="130" y="116"/>
                  </a:cxn>
                  <a:cxn ang="0">
                    <a:pos x="56" y="110"/>
                  </a:cxn>
                  <a:cxn ang="0">
                    <a:pos x="20" y="102"/>
                  </a:cxn>
                  <a:cxn ang="0">
                    <a:pos x="32" y="86"/>
                  </a:cxn>
                  <a:cxn ang="0">
                    <a:pos x="0" y="72"/>
                  </a:cxn>
                  <a:cxn ang="0">
                    <a:pos x="38" y="2"/>
                  </a:cxn>
                  <a:cxn ang="0">
                    <a:pos x="64" y="12"/>
                  </a:cxn>
                  <a:cxn ang="0">
                    <a:pos x="68" y="76"/>
                  </a:cxn>
                  <a:cxn ang="0">
                    <a:pos x="78" y="46"/>
                  </a:cxn>
                  <a:cxn ang="0">
                    <a:pos x="108" y="4"/>
                  </a:cxn>
                </a:cxnLst>
                <a:rect l="0" t="0" r="r" b="b"/>
                <a:pathLst>
                  <a:path w="460" h="328">
                    <a:moveTo>
                      <a:pt x="134" y="6"/>
                    </a:moveTo>
                    <a:lnTo>
                      <a:pt x="140" y="14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48" y="38"/>
                    </a:lnTo>
                    <a:lnTo>
                      <a:pt x="144" y="42"/>
                    </a:lnTo>
                    <a:lnTo>
                      <a:pt x="144" y="52"/>
                    </a:lnTo>
                    <a:lnTo>
                      <a:pt x="154" y="52"/>
                    </a:lnTo>
                    <a:lnTo>
                      <a:pt x="158" y="42"/>
                    </a:lnTo>
                    <a:lnTo>
                      <a:pt x="168" y="42"/>
                    </a:lnTo>
                    <a:lnTo>
                      <a:pt x="180" y="50"/>
                    </a:lnTo>
                    <a:lnTo>
                      <a:pt x="184" y="36"/>
                    </a:lnTo>
                    <a:lnTo>
                      <a:pt x="198" y="34"/>
                    </a:lnTo>
                    <a:lnTo>
                      <a:pt x="214" y="34"/>
                    </a:lnTo>
                    <a:lnTo>
                      <a:pt x="230" y="40"/>
                    </a:lnTo>
                    <a:lnTo>
                      <a:pt x="238" y="44"/>
                    </a:lnTo>
                    <a:lnTo>
                      <a:pt x="228" y="50"/>
                    </a:lnTo>
                    <a:lnTo>
                      <a:pt x="226" y="58"/>
                    </a:lnTo>
                    <a:lnTo>
                      <a:pt x="240" y="52"/>
                    </a:lnTo>
                    <a:lnTo>
                      <a:pt x="250" y="54"/>
                    </a:lnTo>
                    <a:lnTo>
                      <a:pt x="244" y="60"/>
                    </a:lnTo>
                    <a:lnTo>
                      <a:pt x="238" y="68"/>
                    </a:lnTo>
                    <a:lnTo>
                      <a:pt x="246" y="66"/>
                    </a:lnTo>
                    <a:lnTo>
                      <a:pt x="258" y="58"/>
                    </a:lnTo>
                    <a:lnTo>
                      <a:pt x="260" y="66"/>
                    </a:lnTo>
                    <a:lnTo>
                      <a:pt x="254" y="74"/>
                    </a:lnTo>
                    <a:lnTo>
                      <a:pt x="264" y="74"/>
                    </a:lnTo>
                    <a:lnTo>
                      <a:pt x="280" y="68"/>
                    </a:lnTo>
                    <a:lnTo>
                      <a:pt x="290" y="70"/>
                    </a:lnTo>
                    <a:lnTo>
                      <a:pt x="296" y="76"/>
                    </a:lnTo>
                    <a:lnTo>
                      <a:pt x="292" y="80"/>
                    </a:lnTo>
                    <a:lnTo>
                      <a:pt x="284" y="86"/>
                    </a:lnTo>
                    <a:lnTo>
                      <a:pt x="290" y="90"/>
                    </a:lnTo>
                    <a:lnTo>
                      <a:pt x="300" y="86"/>
                    </a:lnTo>
                    <a:lnTo>
                      <a:pt x="306" y="84"/>
                    </a:lnTo>
                    <a:lnTo>
                      <a:pt x="306" y="90"/>
                    </a:lnTo>
                    <a:lnTo>
                      <a:pt x="298" y="98"/>
                    </a:lnTo>
                    <a:lnTo>
                      <a:pt x="304" y="98"/>
                    </a:lnTo>
                    <a:lnTo>
                      <a:pt x="320" y="92"/>
                    </a:lnTo>
                    <a:lnTo>
                      <a:pt x="332" y="92"/>
                    </a:lnTo>
                    <a:lnTo>
                      <a:pt x="342" y="96"/>
                    </a:lnTo>
                    <a:lnTo>
                      <a:pt x="342" y="100"/>
                    </a:lnTo>
                    <a:lnTo>
                      <a:pt x="334" y="104"/>
                    </a:lnTo>
                    <a:lnTo>
                      <a:pt x="324" y="108"/>
                    </a:lnTo>
                    <a:lnTo>
                      <a:pt x="332" y="112"/>
                    </a:lnTo>
                    <a:lnTo>
                      <a:pt x="350" y="108"/>
                    </a:lnTo>
                    <a:lnTo>
                      <a:pt x="356" y="110"/>
                    </a:lnTo>
                    <a:lnTo>
                      <a:pt x="360" y="116"/>
                    </a:lnTo>
                    <a:lnTo>
                      <a:pt x="362" y="122"/>
                    </a:lnTo>
                    <a:lnTo>
                      <a:pt x="354" y="122"/>
                    </a:lnTo>
                    <a:lnTo>
                      <a:pt x="348" y="122"/>
                    </a:lnTo>
                    <a:lnTo>
                      <a:pt x="342" y="122"/>
                    </a:lnTo>
                    <a:lnTo>
                      <a:pt x="342" y="128"/>
                    </a:lnTo>
                    <a:lnTo>
                      <a:pt x="352" y="128"/>
                    </a:lnTo>
                    <a:lnTo>
                      <a:pt x="362" y="128"/>
                    </a:lnTo>
                    <a:lnTo>
                      <a:pt x="368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2" y="138"/>
                    </a:lnTo>
                    <a:lnTo>
                      <a:pt x="346" y="136"/>
                    </a:lnTo>
                    <a:lnTo>
                      <a:pt x="344" y="138"/>
                    </a:lnTo>
                    <a:lnTo>
                      <a:pt x="342" y="140"/>
                    </a:lnTo>
                    <a:lnTo>
                      <a:pt x="342" y="144"/>
                    </a:lnTo>
                    <a:lnTo>
                      <a:pt x="346" y="150"/>
                    </a:lnTo>
                    <a:lnTo>
                      <a:pt x="354" y="156"/>
                    </a:lnTo>
                    <a:lnTo>
                      <a:pt x="362" y="156"/>
                    </a:lnTo>
                    <a:lnTo>
                      <a:pt x="370" y="154"/>
                    </a:lnTo>
                    <a:lnTo>
                      <a:pt x="382" y="160"/>
                    </a:lnTo>
                    <a:lnTo>
                      <a:pt x="382" y="166"/>
                    </a:lnTo>
                    <a:lnTo>
                      <a:pt x="388" y="168"/>
                    </a:lnTo>
                    <a:lnTo>
                      <a:pt x="398" y="170"/>
                    </a:lnTo>
                    <a:lnTo>
                      <a:pt x="404" y="174"/>
                    </a:lnTo>
                    <a:lnTo>
                      <a:pt x="406" y="180"/>
                    </a:lnTo>
                    <a:lnTo>
                      <a:pt x="416" y="180"/>
                    </a:lnTo>
                    <a:lnTo>
                      <a:pt x="424" y="182"/>
                    </a:lnTo>
                    <a:lnTo>
                      <a:pt x="434" y="190"/>
                    </a:lnTo>
                    <a:lnTo>
                      <a:pt x="438" y="194"/>
                    </a:lnTo>
                    <a:lnTo>
                      <a:pt x="450" y="196"/>
                    </a:lnTo>
                    <a:lnTo>
                      <a:pt x="460" y="204"/>
                    </a:lnTo>
                    <a:lnTo>
                      <a:pt x="460" y="208"/>
                    </a:lnTo>
                    <a:lnTo>
                      <a:pt x="460" y="212"/>
                    </a:lnTo>
                    <a:lnTo>
                      <a:pt x="458" y="214"/>
                    </a:lnTo>
                    <a:lnTo>
                      <a:pt x="444" y="216"/>
                    </a:lnTo>
                    <a:lnTo>
                      <a:pt x="434" y="216"/>
                    </a:lnTo>
                    <a:lnTo>
                      <a:pt x="436" y="226"/>
                    </a:lnTo>
                    <a:lnTo>
                      <a:pt x="430" y="232"/>
                    </a:lnTo>
                    <a:lnTo>
                      <a:pt x="420" y="232"/>
                    </a:lnTo>
                    <a:lnTo>
                      <a:pt x="420" y="240"/>
                    </a:lnTo>
                    <a:lnTo>
                      <a:pt x="414" y="248"/>
                    </a:lnTo>
                    <a:lnTo>
                      <a:pt x="398" y="240"/>
                    </a:lnTo>
                    <a:lnTo>
                      <a:pt x="390" y="230"/>
                    </a:lnTo>
                    <a:lnTo>
                      <a:pt x="386" y="222"/>
                    </a:lnTo>
                    <a:lnTo>
                      <a:pt x="364" y="208"/>
                    </a:lnTo>
                    <a:lnTo>
                      <a:pt x="356" y="212"/>
                    </a:lnTo>
                    <a:lnTo>
                      <a:pt x="360" y="222"/>
                    </a:lnTo>
                    <a:lnTo>
                      <a:pt x="358" y="230"/>
                    </a:lnTo>
                    <a:lnTo>
                      <a:pt x="364" y="244"/>
                    </a:lnTo>
                    <a:lnTo>
                      <a:pt x="376" y="256"/>
                    </a:lnTo>
                    <a:lnTo>
                      <a:pt x="394" y="270"/>
                    </a:lnTo>
                    <a:lnTo>
                      <a:pt x="408" y="284"/>
                    </a:lnTo>
                    <a:lnTo>
                      <a:pt x="406" y="290"/>
                    </a:lnTo>
                    <a:lnTo>
                      <a:pt x="400" y="288"/>
                    </a:lnTo>
                    <a:lnTo>
                      <a:pt x="396" y="288"/>
                    </a:lnTo>
                    <a:lnTo>
                      <a:pt x="394" y="290"/>
                    </a:lnTo>
                    <a:lnTo>
                      <a:pt x="400" y="304"/>
                    </a:lnTo>
                    <a:lnTo>
                      <a:pt x="394" y="310"/>
                    </a:lnTo>
                    <a:lnTo>
                      <a:pt x="378" y="302"/>
                    </a:lnTo>
                    <a:lnTo>
                      <a:pt x="356" y="290"/>
                    </a:lnTo>
                    <a:lnTo>
                      <a:pt x="344" y="278"/>
                    </a:lnTo>
                    <a:lnTo>
                      <a:pt x="338" y="282"/>
                    </a:lnTo>
                    <a:lnTo>
                      <a:pt x="348" y="292"/>
                    </a:lnTo>
                    <a:lnTo>
                      <a:pt x="366" y="306"/>
                    </a:lnTo>
                    <a:lnTo>
                      <a:pt x="370" y="312"/>
                    </a:lnTo>
                    <a:lnTo>
                      <a:pt x="374" y="320"/>
                    </a:lnTo>
                    <a:lnTo>
                      <a:pt x="378" y="328"/>
                    </a:lnTo>
                    <a:lnTo>
                      <a:pt x="354" y="322"/>
                    </a:lnTo>
                    <a:lnTo>
                      <a:pt x="334" y="314"/>
                    </a:lnTo>
                    <a:lnTo>
                      <a:pt x="320" y="304"/>
                    </a:lnTo>
                    <a:lnTo>
                      <a:pt x="312" y="304"/>
                    </a:lnTo>
                    <a:lnTo>
                      <a:pt x="310" y="314"/>
                    </a:lnTo>
                    <a:lnTo>
                      <a:pt x="296" y="298"/>
                    </a:lnTo>
                    <a:lnTo>
                      <a:pt x="290" y="290"/>
                    </a:lnTo>
                    <a:lnTo>
                      <a:pt x="294" y="286"/>
                    </a:lnTo>
                    <a:lnTo>
                      <a:pt x="288" y="280"/>
                    </a:lnTo>
                    <a:lnTo>
                      <a:pt x="280" y="282"/>
                    </a:lnTo>
                    <a:lnTo>
                      <a:pt x="272" y="274"/>
                    </a:lnTo>
                    <a:lnTo>
                      <a:pt x="262" y="264"/>
                    </a:lnTo>
                    <a:lnTo>
                      <a:pt x="256" y="258"/>
                    </a:lnTo>
                    <a:lnTo>
                      <a:pt x="244" y="254"/>
                    </a:lnTo>
                    <a:lnTo>
                      <a:pt x="238" y="250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6" y="262"/>
                    </a:lnTo>
                    <a:lnTo>
                      <a:pt x="224" y="262"/>
                    </a:lnTo>
                    <a:lnTo>
                      <a:pt x="218" y="266"/>
                    </a:lnTo>
                    <a:lnTo>
                      <a:pt x="208" y="270"/>
                    </a:lnTo>
                    <a:lnTo>
                      <a:pt x="194" y="268"/>
                    </a:lnTo>
                    <a:lnTo>
                      <a:pt x="186" y="258"/>
                    </a:lnTo>
                    <a:lnTo>
                      <a:pt x="188" y="246"/>
                    </a:lnTo>
                    <a:lnTo>
                      <a:pt x="202" y="236"/>
                    </a:lnTo>
                    <a:lnTo>
                      <a:pt x="214" y="238"/>
                    </a:lnTo>
                    <a:lnTo>
                      <a:pt x="226" y="242"/>
                    </a:lnTo>
                    <a:lnTo>
                      <a:pt x="232" y="246"/>
                    </a:lnTo>
                    <a:lnTo>
                      <a:pt x="238" y="240"/>
                    </a:lnTo>
                    <a:lnTo>
                      <a:pt x="246" y="236"/>
                    </a:lnTo>
                    <a:lnTo>
                      <a:pt x="258" y="232"/>
                    </a:lnTo>
                    <a:lnTo>
                      <a:pt x="254" y="228"/>
                    </a:lnTo>
                    <a:lnTo>
                      <a:pt x="246" y="222"/>
                    </a:lnTo>
                    <a:lnTo>
                      <a:pt x="254" y="210"/>
                    </a:lnTo>
                    <a:lnTo>
                      <a:pt x="268" y="202"/>
                    </a:lnTo>
                    <a:lnTo>
                      <a:pt x="280" y="190"/>
                    </a:lnTo>
                    <a:lnTo>
                      <a:pt x="272" y="172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54" y="152"/>
                    </a:lnTo>
                    <a:lnTo>
                      <a:pt x="246" y="156"/>
                    </a:lnTo>
                    <a:lnTo>
                      <a:pt x="240" y="148"/>
                    </a:lnTo>
                    <a:lnTo>
                      <a:pt x="240" y="142"/>
                    </a:lnTo>
                    <a:lnTo>
                      <a:pt x="228" y="142"/>
                    </a:lnTo>
                    <a:lnTo>
                      <a:pt x="218" y="150"/>
                    </a:lnTo>
                    <a:lnTo>
                      <a:pt x="210" y="142"/>
                    </a:lnTo>
                    <a:lnTo>
                      <a:pt x="222" y="134"/>
                    </a:lnTo>
                    <a:lnTo>
                      <a:pt x="218" y="128"/>
                    </a:lnTo>
                    <a:lnTo>
                      <a:pt x="212" y="124"/>
                    </a:lnTo>
                    <a:lnTo>
                      <a:pt x="202" y="114"/>
                    </a:lnTo>
                    <a:lnTo>
                      <a:pt x="196" y="120"/>
                    </a:lnTo>
                    <a:lnTo>
                      <a:pt x="190" y="112"/>
                    </a:lnTo>
                    <a:lnTo>
                      <a:pt x="186" y="106"/>
                    </a:lnTo>
                    <a:lnTo>
                      <a:pt x="178" y="98"/>
                    </a:lnTo>
                    <a:lnTo>
                      <a:pt x="172" y="100"/>
                    </a:lnTo>
                    <a:lnTo>
                      <a:pt x="176" y="106"/>
                    </a:lnTo>
                    <a:lnTo>
                      <a:pt x="178" y="112"/>
                    </a:lnTo>
                    <a:lnTo>
                      <a:pt x="172" y="116"/>
                    </a:lnTo>
                    <a:lnTo>
                      <a:pt x="158" y="116"/>
                    </a:lnTo>
                    <a:lnTo>
                      <a:pt x="136" y="110"/>
                    </a:lnTo>
                    <a:lnTo>
                      <a:pt x="130" y="116"/>
                    </a:lnTo>
                    <a:lnTo>
                      <a:pt x="118" y="118"/>
                    </a:lnTo>
                    <a:lnTo>
                      <a:pt x="90" y="114"/>
                    </a:lnTo>
                    <a:lnTo>
                      <a:pt x="74" y="110"/>
                    </a:lnTo>
                    <a:lnTo>
                      <a:pt x="56" y="110"/>
                    </a:lnTo>
                    <a:lnTo>
                      <a:pt x="48" y="104"/>
                    </a:lnTo>
                    <a:lnTo>
                      <a:pt x="40" y="100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8" y="94"/>
                    </a:lnTo>
                    <a:lnTo>
                      <a:pt x="8" y="84"/>
                    </a:lnTo>
                    <a:lnTo>
                      <a:pt x="16" y="84"/>
                    </a:lnTo>
                    <a:lnTo>
                      <a:pt x="32" y="86"/>
                    </a:lnTo>
                    <a:lnTo>
                      <a:pt x="38" y="82"/>
                    </a:lnTo>
                    <a:lnTo>
                      <a:pt x="32" y="76"/>
                    </a:lnTo>
                    <a:lnTo>
                      <a:pt x="16" y="78"/>
                    </a:lnTo>
                    <a:lnTo>
                      <a:pt x="0" y="72"/>
                    </a:lnTo>
                    <a:lnTo>
                      <a:pt x="0" y="50"/>
                    </a:lnTo>
                    <a:lnTo>
                      <a:pt x="8" y="30"/>
                    </a:lnTo>
                    <a:lnTo>
                      <a:pt x="20" y="14"/>
                    </a:lnTo>
                    <a:lnTo>
                      <a:pt x="38" y="2"/>
                    </a:lnTo>
                    <a:lnTo>
                      <a:pt x="52" y="0"/>
                    </a:lnTo>
                    <a:lnTo>
                      <a:pt x="82" y="2"/>
                    </a:lnTo>
                    <a:lnTo>
                      <a:pt x="76" y="8"/>
                    </a:lnTo>
                    <a:lnTo>
                      <a:pt x="64" y="12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4" y="50"/>
                    </a:lnTo>
                    <a:lnTo>
                      <a:pt x="68" y="76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66" y="50"/>
                    </a:lnTo>
                    <a:lnTo>
                      <a:pt x="78" y="46"/>
                    </a:lnTo>
                    <a:lnTo>
                      <a:pt x="70" y="38"/>
                    </a:lnTo>
                    <a:lnTo>
                      <a:pt x="72" y="26"/>
                    </a:lnTo>
                    <a:lnTo>
                      <a:pt x="84" y="16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91" name="Freeform 31"/>
              <p:cNvSpPr>
                <a:spLocks/>
              </p:cNvSpPr>
              <p:nvPr/>
            </p:nvSpPr>
            <p:spPr bwMode="auto">
              <a:xfrm>
                <a:off x="2664175" y="2011869"/>
                <a:ext cx="44690" cy="2729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2" y="0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6" y="18"/>
                  </a:cxn>
                  <a:cxn ang="0">
                    <a:pos x="10" y="22"/>
                  </a:cxn>
                  <a:cxn ang="0">
                    <a:pos x="22" y="18"/>
                  </a:cxn>
                  <a:cxn ang="0">
                    <a:pos x="30" y="12"/>
                  </a:cxn>
                  <a:cxn ang="0">
                    <a:pos x="36" y="4"/>
                  </a:cxn>
                  <a:cxn ang="0">
                    <a:pos x="34" y="0"/>
                  </a:cxn>
                </a:cxnLst>
                <a:rect l="0" t="0" r="r" b="b"/>
                <a:pathLst>
                  <a:path w="36" h="22">
                    <a:moveTo>
                      <a:pt x="34" y="0"/>
                    </a:moveTo>
                    <a:lnTo>
                      <a:pt x="2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22" y="18"/>
                    </a:lnTo>
                    <a:lnTo>
                      <a:pt x="30" y="12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92" name="Freeform 32"/>
              <p:cNvSpPr>
                <a:spLocks/>
              </p:cNvSpPr>
              <p:nvPr/>
            </p:nvSpPr>
            <p:spPr bwMode="auto">
              <a:xfrm>
                <a:off x="2741140" y="2029236"/>
                <a:ext cx="22345" cy="272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18" y="10"/>
                  </a:cxn>
                  <a:cxn ang="0">
                    <a:pos x="16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93" name="Freeform 33"/>
              <p:cNvSpPr>
                <a:spLocks/>
              </p:cNvSpPr>
              <p:nvPr/>
            </p:nvSpPr>
            <p:spPr bwMode="auto">
              <a:xfrm>
                <a:off x="2058377" y="1468500"/>
                <a:ext cx="27311" cy="1736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2"/>
                  </a:cxn>
                  <a:cxn ang="0">
                    <a:pos x="22" y="8"/>
                  </a:cxn>
                  <a:cxn ang="0">
                    <a:pos x="20" y="12"/>
                  </a:cxn>
                  <a:cxn ang="0">
                    <a:pos x="10" y="14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14">
                    <a:moveTo>
                      <a:pt x="8" y="0"/>
                    </a:moveTo>
                    <a:lnTo>
                      <a:pt x="16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94" name="Freeform 34"/>
              <p:cNvSpPr>
                <a:spLocks/>
              </p:cNvSpPr>
              <p:nvPr/>
            </p:nvSpPr>
            <p:spPr bwMode="auto">
              <a:xfrm>
                <a:off x="2852865" y="1840671"/>
                <a:ext cx="24828" cy="198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6"/>
                  </a:cxn>
                  <a:cxn ang="0">
                    <a:pos x="20" y="12"/>
                  </a:cxn>
                  <a:cxn ang="0">
                    <a:pos x="16" y="16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0" h="16">
                    <a:moveTo>
                      <a:pt x="8" y="0"/>
                    </a:moveTo>
                    <a:lnTo>
                      <a:pt x="16" y="6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1869686" y="2391482"/>
              <a:ext cx="1132146" cy="555774"/>
            </a:xfrm>
            <a:custGeom>
              <a:avLst/>
              <a:gdLst/>
              <a:ahLst/>
              <a:cxnLst>
                <a:cxn ang="0">
                  <a:pos x="24" y="30"/>
                </a:cxn>
                <a:cxn ang="0">
                  <a:pos x="30" y="20"/>
                </a:cxn>
                <a:cxn ang="0">
                  <a:pos x="472" y="8"/>
                </a:cxn>
                <a:cxn ang="0">
                  <a:pos x="550" y="28"/>
                </a:cxn>
                <a:cxn ang="0">
                  <a:pos x="516" y="52"/>
                </a:cxn>
                <a:cxn ang="0">
                  <a:pos x="562" y="48"/>
                </a:cxn>
                <a:cxn ang="0">
                  <a:pos x="604" y="56"/>
                </a:cxn>
                <a:cxn ang="0">
                  <a:pos x="636" y="68"/>
                </a:cxn>
                <a:cxn ang="0">
                  <a:pos x="600" y="68"/>
                </a:cxn>
                <a:cxn ang="0">
                  <a:pos x="588" y="94"/>
                </a:cxn>
                <a:cxn ang="0">
                  <a:pos x="584" y="154"/>
                </a:cxn>
                <a:cxn ang="0">
                  <a:pos x="608" y="112"/>
                </a:cxn>
                <a:cxn ang="0">
                  <a:pos x="620" y="84"/>
                </a:cxn>
                <a:cxn ang="0">
                  <a:pos x="654" y="90"/>
                </a:cxn>
                <a:cxn ang="0">
                  <a:pos x="652" y="112"/>
                </a:cxn>
                <a:cxn ang="0">
                  <a:pos x="662" y="134"/>
                </a:cxn>
                <a:cxn ang="0">
                  <a:pos x="690" y="148"/>
                </a:cxn>
                <a:cxn ang="0">
                  <a:pos x="720" y="124"/>
                </a:cxn>
                <a:cxn ang="0">
                  <a:pos x="766" y="100"/>
                </a:cxn>
                <a:cxn ang="0">
                  <a:pos x="858" y="74"/>
                </a:cxn>
                <a:cxn ang="0">
                  <a:pos x="900" y="44"/>
                </a:cxn>
                <a:cxn ang="0">
                  <a:pos x="912" y="90"/>
                </a:cxn>
                <a:cxn ang="0">
                  <a:pos x="864" y="110"/>
                </a:cxn>
                <a:cxn ang="0">
                  <a:pos x="862" y="148"/>
                </a:cxn>
                <a:cxn ang="0">
                  <a:pos x="804" y="166"/>
                </a:cxn>
                <a:cxn ang="0">
                  <a:pos x="782" y="198"/>
                </a:cxn>
                <a:cxn ang="0">
                  <a:pos x="770" y="220"/>
                </a:cxn>
                <a:cxn ang="0">
                  <a:pos x="760" y="214"/>
                </a:cxn>
                <a:cxn ang="0">
                  <a:pos x="762" y="234"/>
                </a:cxn>
                <a:cxn ang="0">
                  <a:pos x="762" y="270"/>
                </a:cxn>
                <a:cxn ang="0">
                  <a:pos x="724" y="298"/>
                </a:cxn>
                <a:cxn ang="0">
                  <a:pos x="682" y="350"/>
                </a:cxn>
                <a:cxn ang="0">
                  <a:pos x="704" y="424"/>
                </a:cxn>
                <a:cxn ang="0">
                  <a:pos x="680" y="428"/>
                </a:cxn>
                <a:cxn ang="0">
                  <a:pos x="664" y="382"/>
                </a:cxn>
                <a:cxn ang="0">
                  <a:pos x="626" y="372"/>
                </a:cxn>
                <a:cxn ang="0">
                  <a:pos x="566" y="354"/>
                </a:cxn>
                <a:cxn ang="0">
                  <a:pos x="560" y="374"/>
                </a:cxn>
                <a:cxn ang="0">
                  <a:pos x="516" y="368"/>
                </a:cxn>
                <a:cxn ang="0">
                  <a:pos x="484" y="372"/>
                </a:cxn>
                <a:cxn ang="0">
                  <a:pos x="454" y="388"/>
                </a:cxn>
                <a:cxn ang="0">
                  <a:pos x="430" y="420"/>
                </a:cxn>
                <a:cxn ang="0">
                  <a:pos x="390" y="400"/>
                </a:cxn>
                <a:cxn ang="0">
                  <a:pos x="344" y="368"/>
                </a:cxn>
                <a:cxn ang="0">
                  <a:pos x="302" y="346"/>
                </a:cxn>
                <a:cxn ang="0">
                  <a:pos x="192" y="334"/>
                </a:cxn>
                <a:cxn ang="0">
                  <a:pos x="104" y="298"/>
                </a:cxn>
                <a:cxn ang="0">
                  <a:pos x="58" y="272"/>
                </a:cxn>
                <a:cxn ang="0">
                  <a:pos x="32" y="228"/>
                </a:cxn>
                <a:cxn ang="0">
                  <a:pos x="10" y="186"/>
                </a:cxn>
                <a:cxn ang="0">
                  <a:pos x="6" y="112"/>
                </a:cxn>
                <a:cxn ang="0">
                  <a:pos x="8" y="42"/>
                </a:cxn>
              </a:cxnLst>
              <a:rect l="0" t="0" r="r" b="b"/>
              <a:pathLst>
                <a:path w="912" h="448">
                  <a:moveTo>
                    <a:pt x="4" y="3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460" y="8"/>
                  </a:lnTo>
                  <a:lnTo>
                    <a:pt x="462" y="0"/>
                  </a:lnTo>
                  <a:lnTo>
                    <a:pt x="470" y="0"/>
                  </a:lnTo>
                  <a:lnTo>
                    <a:pt x="472" y="8"/>
                  </a:lnTo>
                  <a:lnTo>
                    <a:pt x="476" y="12"/>
                  </a:lnTo>
                  <a:lnTo>
                    <a:pt x="488" y="16"/>
                  </a:lnTo>
                  <a:lnTo>
                    <a:pt x="512" y="20"/>
                  </a:lnTo>
                  <a:lnTo>
                    <a:pt x="526" y="24"/>
                  </a:lnTo>
                  <a:lnTo>
                    <a:pt x="550" y="28"/>
                  </a:lnTo>
                  <a:lnTo>
                    <a:pt x="548" y="32"/>
                  </a:lnTo>
                  <a:lnTo>
                    <a:pt x="536" y="36"/>
                  </a:lnTo>
                  <a:lnTo>
                    <a:pt x="528" y="40"/>
                  </a:lnTo>
                  <a:lnTo>
                    <a:pt x="520" y="48"/>
                  </a:lnTo>
                  <a:lnTo>
                    <a:pt x="516" y="52"/>
                  </a:lnTo>
                  <a:lnTo>
                    <a:pt x="526" y="56"/>
                  </a:lnTo>
                  <a:lnTo>
                    <a:pt x="540" y="56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8"/>
                  </a:lnTo>
                  <a:lnTo>
                    <a:pt x="570" y="42"/>
                  </a:lnTo>
                  <a:lnTo>
                    <a:pt x="574" y="48"/>
                  </a:lnTo>
                  <a:lnTo>
                    <a:pt x="584" y="54"/>
                  </a:lnTo>
                  <a:lnTo>
                    <a:pt x="594" y="58"/>
                  </a:lnTo>
                  <a:lnTo>
                    <a:pt x="604" y="56"/>
                  </a:lnTo>
                  <a:lnTo>
                    <a:pt x="612" y="56"/>
                  </a:lnTo>
                  <a:lnTo>
                    <a:pt x="622" y="54"/>
                  </a:lnTo>
                  <a:lnTo>
                    <a:pt x="628" y="58"/>
                  </a:lnTo>
                  <a:lnTo>
                    <a:pt x="636" y="64"/>
                  </a:lnTo>
                  <a:lnTo>
                    <a:pt x="636" y="68"/>
                  </a:lnTo>
                  <a:lnTo>
                    <a:pt x="628" y="64"/>
                  </a:lnTo>
                  <a:lnTo>
                    <a:pt x="618" y="64"/>
                  </a:lnTo>
                  <a:lnTo>
                    <a:pt x="610" y="70"/>
                  </a:lnTo>
                  <a:lnTo>
                    <a:pt x="604" y="72"/>
                  </a:lnTo>
                  <a:lnTo>
                    <a:pt x="600" y="68"/>
                  </a:lnTo>
                  <a:lnTo>
                    <a:pt x="596" y="72"/>
                  </a:lnTo>
                  <a:lnTo>
                    <a:pt x="588" y="80"/>
                  </a:lnTo>
                  <a:lnTo>
                    <a:pt x="578" y="88"/>
                  </a:lnTo>
                  <a:lnTo>
                    <a:pt x="580" y="96"/>
                  </a:lnTo>
                  <a:lnTo>
                    <a:pt x="588" y="94"/>
                  </a:lnTo>
                  <a:lnTo>
                    <a:pt x="592" y="86"/>
                  </a:lnTo>
                  <a:lnTo>
                    <a:pt x="584" y="104"/>
                  </a:lnTo>
                  <a:lnTo>
                    <a:pt x="580" y="128"/>
                  </a:lnTo>
                  <a:lnTo>
                    <a:pt x="580" y="140"/>
                  </a:lnTo>
                  <a:lnTo>
                    <a:pt x="584" y="154"/>
                  </a:lnTo>
                  <a:lnTo>
                    <a:pt x="594" y="152"/>
                  </a:lnTo>
                  <a:lnTo>
                    <a:pt x="604" y="144"/>
                  </a:lnTo>
                  <a:lnTo>
                    <a:pt x="608" y="134"/>
                  </a:lnTo>
                  <a:lnTo>
                    <a:pt x="608" y="122"/>
                  </a:lnTo>
                  <a:lnTo>
                    <a:pt x="608" y="112"/>
                  </a:lnTo>
                  <a:lnTo>
                    <a:pt x="608" y="100"/>
                  </a:lnTo>
                  <a:lnTo>
                    <a:pt x="608" y="92"/>
                  </a:lnTo>
                  <a:lnTo>
                    <a:pt x="610" y="88"/>
                  </a:lnTo>
                  <a:lnTo>
                    <a:pt x="616" y="88"/>
                  </a:lnTo>
                  <a:lnTo>
                    <a:pt x="620" y="84"/>
                  </a:lnTo>
                  <a:lnTo>
                    <a:pt x="624" y="78"/>
                  </a:lnTo>
                  <a:lnTo>
                    <a:pt x="632" y="76"/>
                  </a:lnTo>
                  <a:lnTo>
                    <a:pt x="640" y="80"/>
                  </a:lnTo>
                  <a:lnTo>
                    <a:pt x="650" y="82"/>
                  </a:lnTo>
                  <a:lnTo>
                    <a:pt x="654" y="90"/>
                  </a:lnTo>
                  <a:lnTo>
                    <a:pt x="652" y="100"/>
                  </a:lnTo>
                  <a:lnTo>
                    <a:pt x="648" y="108"/>
                  </a:lnTo>
                  <a:lnTo>
                    <a:pt x="644" y="112"/>
                  </a:lnTo>
                  <a:lnTo>
                    <a:pt x="646" y="116"/>
                  </a:lnTo>
                  <a:lnTo>
                    <a:pt x="652" y="112"/>
                  </a:lnTo>
                  <a:lnTo>
                    <a:pt x="658" y="108"/>
                  </a:lnTo>
                  <a:lnTo>
                    <a:pt x="664" y="110"/>
                  </a:lnTo>
                  <a:lnTo>
                    <a:pt x="664" y="120"/>
                  </a:lnTo>
                  <a:lnTo>
                    <a:pt x="662" y="126"/>
                  </a:lnTo>
                  <a:lnTo>
                    <a:pt x="662" y="134"/>
                  </a:lnTo>
                  <a:lnTo>
                    <a:pt x="656" y="140"/>
                  </a:lnTo>
                  <a:lnTo>
                    <a:pt x="652" y="148"/>
                  </a:lnTo>
                  <a:lnTo>
                    <a:pt x="660" y="154"/>
                  </a:lnTo>
                  <a:lnTo>
                    <a:pt x="678" y="154"/>
                  </a:lnTo>
                  <a:lnTo>
                    <a:pt x="690" y="148"/>
                  </a:lnTo>
                  <a:lnTo>
                    <a:pt x="702" y="144"/>
                  </a:lnTo>
                  <a:lnTo>
                    <a:pt x="714" y="138"/>
                  </a:lnTo>
                  <a:lnTo>
                    <a:pt x="720" y="136"/>
                  </a:lnTo>
                  <a:lnTo>
                    <a:pt x="722" y="130"/>
                  </a:lnTo>
                  <a:lnTo>
                    <a:pt x="720" y="124"/>
                  </a:lnTo>
                  <a:lnTo>
                    <a:pt x="722" y="120"/>
                  </a:lnTo>
                  <a:lnTo>
                    <a:pt x="744" y="122"/>
                  </a:lnTo>
                  <a:lnTo>
                    <a:pt x="756" y="120"/>
                  </a:lnTo>
                  <a:lnTo>
                    <a:pt x="766" y="112"/>
                  </a:lnTo>
                  <a:lnTo>
                    <a:pt x="766" y="100"/>
                  </a:lnTo>
                  <a:lnTo>
                    <a:pt x="774" y="94"/>
                  </a:lnTo>
                  <a:lnTo>
                    <a:pt x="782" y="88"/>
                  </a:lnTo>
                  <a:lnTo>
                    <a:pt x="840" y="88"/>
                  </a:lnTo>
                  <a:lnTo>
                    <a:pt x="852" y="82"/>
                  </a:lnTo>
                  <a:lnTo>
                    <a:pt x="858" y="74"/>
                  </a:lnTo>
                  <a:lnTo>
                    <a:pt x="862" y="58"/>
                  </a:lnTo>
                  <a:lnTo>
                    <a:pt x="870" y="44"/>
                  </a:lnTo>
                  <a:lnTo>
                    <a:pt x="878" y="36"/>
                  </a:lnTo>
                  <a:lnTo>
                    <a:pt x="886" y="40"/>
                  </a:lnTo>
                  <a:lnTo>
                    <a:pt x="900" y="44"/>
                  </a:lnTo>
                  <a:lnTo>
                    <a:pt x="902" y="52"/>
                  </a:lnTo>
                  <a:lnTo>
                    <a:pt x="900" y="68"/>
                  </a:lnTo>
                  <a:lnTo>
                    <a:pt x="902" y="76"/>
                  </a:lnTo>
                  <a:lnTo>
                    <a:pt x="908" y="82"/>
                  </a:lnTo>
                  <a:lnTo>
                    <a:pt x="912" y="90"/>
                  </a:lnTo>
                  <a:lnTo>
                    <a:pt x="908" y="96"/>
                  </a:lnTo>
                  <a:lnTo>
                    <a:pt x="896" y="96"/>
                  </a:lnTo>
                  <a:lnTo>
                    <a:pt x="884" y="98"/>
                  </a:lnTo>
                  <a:lnTo>
                    <a:pt x="874" y="104"/>
                  </a:lnTo>
                  <a:lnTo>
                    <a:pt x="864" y="110"/>
                  </a:lnTo>
                  <a:lnTo>
                    <a:pt x="858" y="124"/>
                  </a:lnTo>
                  <a:lnTo>
                    <a:pt x="850" y="134"/>
                  </a:lnTo>
                  <a:lnTo>
                    <a:pt x="850" y="142"/>
                  </a:lnTo>
                  <a:lnTo>
                    <a:pt x="854" y="146"/>
                  </a:lnTo>
                  <a:lnTo>
                    <a:pt x="862" y="148"/>
                  </a:lnTo>
                  <a:lnTo>
                    <a:pt x="854" y="154"/>
                  </a:lnTo>
                  <a:lnTo>
                    <a:pt x="848" y="154"/>
                  </a:lnTo>
                  <a:lnTo>
                    <a:pt x="838" y="158"/>
                  </a:lnTo>
                  <a:lnTo>
                    <a:pt x="822" y="162"/>
                  </a:lnTo>
                  <a:lnTo>
                    <a:pt x="804" y="166"/>
                  </a:lnTo>
                  <a:lnTo>
                    <a:pt x="800" y="170"/>
                  </a:lnTo>
                  <a:lnTo>
                    <a:pt x="802" y="182"/>
                  </a:lnTo>
                  <a:lnTo>
                    <a:pt x="796" y="190"/>
                  </a:lnTo>
                  <a:lnTo>
                    <a:pt x="790" y="200"/>
                  </a:lnTo>
                  <a:lnTo>
                    <a:pt x="782" y="198"/>
                  </a:lnTo>
                  <a:lnTo>
                    <a:pt x="786" y="210"/>
                  </a:lnTo>
                  <a:lnTo>
                    <a:pt x="782" y="218"/>
                  </a:lnTo>
                  <a:lnTo>
                    <a:pt x="774" y="228"/>
                  </a:lnTo>
                  <a:lnTo>
                    <a:pt x="770" y="234"/>
                  </a:lnTo>
                  <a:lnTo>
                    <a:pt x="770" y="220"/>
                  </a:lnTo>
                  <a:lnTo>
                    <a:pt x="766" y="208"/>
                  </a:lnTo>
                  <a:lnTo>
                    <a:pt x="768" y="198"/>
                  </a:lnTo>
                  <a:lnTo>
                    <a:pt x="764" y="194"/>
                  </a:lnTo>
                  <a:lnTo>
                    <a:pt x="762" y="202"/>
                  </a:lnTo>
                  <a:lnTo>
                    <a:pt x="760" y="214"/>
                  </a:lnTo>
                  <a:lnTo>
                    <a:pt x="754" y="212"/>
                  </a:lnTo>
                  <a:lnTo>
                    <a:pt x="750" y="214"/>
                  </a:lnTo>
                  <a:lnTo>
                    <a:pt x="758" y="222"/>
                  </a:lnTo>
                  <a:lnTo>
                    <a:pt x="764" y="228"/>
                  </a:lnTo>
                  <a:lnTo>
                    <a:pt x="762" y="234"/>
                  </a:lnTo>
                  <a:lnTo>
                    <a:pt x="764" y="244"/>
                  </a:lnTo>
                  <a:lnTo>
                    <a:pt x="770" y="246"/>
                  </a:lnTo>
                  <a:lnTo>
                    <a:pt x="774" y="256"/>
                  </a:lnTo>
                  <a:lnTo>
                    <a:pt x="770" y="264"/>
                  </a:lnTo>
                  <a:lnTo>
                    <a:pt x="762" y="270"/>
                  </a:lnTo>
                  <a:lnTo>
                    <a:pt x="762" y="278"/>
                  </a:lnTo>
                  <a:lnTo>
                    <a:pt x="752" y="280"/>
                  </a:lnTo>
                  <a:lnTo>
                    <a:pt x="738" y="292"/>
                  </a:lnTo>
                  <a:lnTo>
                    <a:pt x="734" y="296"/>
                  </a:lnTo>
                  <a:lnTo>
                    <a:pt x="724" y="298"/>
                  </a:lnTo>
                  <a:lnTo>
                    <a:pt x="714" y="314"/>
                  </a:lnTo>
                  <a:lnTo>
                    <a:pt x="702" y="318"/>
                  </a:lnTo>
                  <a:lnTo>
                    <a:pt x="696" y="326"/>
                  </a:lnTo>
                  <a:lnTo>
                    <a:pt x="686" y="338"/>
                  </a:lnTo>
                  <a:lnTo>
                    <a:pt x="682" y="350"/>
                  </a:lnTo>
                  <a:lnTo>
                    <a:pt x="686" y="364"/>
                  </a:lnTo>
                  <a:lnTo>
                    <a:pt x="692" y="378"/>
                  </a:lnTo>
                  <a:lnTo>
                    <a:pt x="696" y="392"/>
                  </a:lnTo>
                  <a:lnTo>
                    <a:pt x="702" y="406"/>
                  </a:lnTo>
                  <a:lnTo>
                    <a:pt x="704" y="424"/>
                  </a:lnTo>
                  <a:lnTo>
                    <a:pt x="704" y="440"/>
                  </a:lnTo>
                  <a:lnTo>
                    <a:pt x="702" y="448"/>
                  </a:lnTo>
                  <a:lnTo>
                    <a:pt x="694" y="448"/>
                  </a:lnTo>
                  <a:lnTo>
                    <a:pt x="686" y="440"/>
                  </a:lnTo>
                  <a:lnTo>
                    <a:pt x="680" y="428"/>
                  </a:lnTo>
                  <a:lnTo>
                    <a:pt x="672" y="422"/>
                  </a:lnTo>
                  <a:lnTo>
                    <a:pt x="664" y="416"/>
                  </a:lnTo>
                  <a:lnTo>
                    <a:pt x="662" y="404"/>
                  </a:lnTo>
                  <a:lnTo>
                    <a:pt x="662" y="392"/>
                  </a:lnTo>
                  <a:lnTo>
                    <a:pt x="664" y="382"/>
                  </a:lnTo>
                  <a:lnTo>
                    <a:pt x="656" y="374"/>
                  </a:lnTo>
                  <a:lnTo>
                    <a:pt x="650" y="366"/>
                  </a:lnTo>
                  <a:lnTo>
                    <a:pt x="640" y="362"/>
                  </a:lnTo>
                  <a:lnTo>
                    <a:pt x="634" y="364"/>
                  </a:lnTo>
                  <a:lnTo>
                    <a:pt x="626" y="372"/>
                  </a:lnTo>
                  <a:lnTo>
                    <a:pt x="618" y="362"/>
                  </a:lnTo>
                  <a:lnTo>
                    <a:pt x="606" y="360"/>
                  </a:lnTo>
                  <a:lnTo>
                    <a:pt x="592" y="358"/>
                  </a:lnTo>
                  <a:lnTo>
                    <a:pt x="582" y="354"/>
                  </a:lnTo>
                  <a:lnTo>
                    <a:pt x="566" y="354"/>
                  </a:lnTo>
                  <a:lnTo>
                    <a:pt x="552" y="356"/>
                  </a:lnTo>
                  <a:lnTo>
                    <a:pt x="542" y="358"/>
                  </a:lnTo>
                  <a:lnTo>
                    <a:pt x="548" y="364"/>
                  </a:lnTo>
                  <a:lnTo>
                    <a:pt x="554" y="368"/>
                  </a:lnTo>
                  <a:lnTo>
                    <a:pt x="560" y="374"/>
                  </a:lnTo>
                  <a:lnTo>
                    <a:pt x="552" y="376"/>
                  </a:lnTo>
                  <a:lnTo>
                    <a:pt x="544" y="376"/>
                  </a:lnTo>
                  <a:lnTo>
                    <a:pt x="534" y="378"/>
                  </a:lnTo>
                  <a:lnTo>
                    <a:pt x="526" y="372"/>
                  </a:lnTo>
                  <a:lnTo>
                    <a:pt x="516" y="368"/>
                  </a:lnTo>
                  <a:lnTo>
                    <a:pt x="512" y="370"/>
                  </a:lnTo>
                  <a:lnTo>
                    <a:pt x="508" y="372"/>
                  </a:lnTo>
                  <a:lnTo>
                    <a:pt x="498" y="366"/>
                  </a:lnTo>
                  <a:lnTo>
                    <a:pt x="488" y="366"/>
                  </a:lnTo>
                  <a:lnTo>
                    <a:pt x="484" y="372"/>
                  </a:lnTo>
                  <a:lnTo>
                    <a:pt x="476" y="374"/>
                  </a:lnTo>
                  <a:lnTo>
                    <a:pt x="470" y="370"/>
                  </a:lnTo>
                  <a:lnTo>
                    <a:pt x="466" y="378"/>
                  </a:lnTo>
                  <a:lnTo>
                    <a:pt x="460" y="384"/>
                  </a:lnTo>
                  <a:lnTo>
                    <a:pt x="454" y="388"/>
                  </a:lnTo>
                  <a:lnTo>
                    <a:pt x="442" y="388"/>
                  </a:lnTo>
                  <a:lnTo>
                    <a:pt x="438" y="394"/>
                  </a:lnTo>
                  <a:lnTo>
                    <a:pt x="432" y="400"/>
                  </a:lnTo>
                  <a:lnTo>
                    <a:pt x="428" y="408"/>
                  </a:lnTo>
                  <a:lnTo>
                    <a:pt x="430" y="420"/>
                  </a:lnTo>
                  <a:lnTo>
                    <a:pt x="434" y="432"/>
                  </a:lnTo>
                  <a:lnTo>
                    <a:pt x="422" y="430"/>
                  </a:lnTo>
                  <a:lnTo>
                    <a:pt x="406" y="424"/>
                  </a:lnTo>
                  <a:lnTo>
                    <a:pt x="398" y="412"/>
                  </a:lnTo>
                  <a:lnTo>
                    <a:pt x="390" y="400"/>
                  </a:lnTo>
                  <a:lnTo>
                    <a:pt x="380" y="388"/>
                  </a:lnTo>
                  <a:lnTo>
                    <a:pt x="374" y="374"/>
                  </a:lnTo>
                  <a:lnTo>
                    <a:pt x="360" y="368"/>
                  </a:lnTo>
                  <a:lnTo>
                    <a:pt x="352" y="364"/>
                  </a:lnTo>
                  <a:lnTo>
                    <a:pt x="344" y="368"/>
                  </a:lnTo>
                  <a:lnTo>
                    <a:pt x="342" y="378"/>
                  </a:lnTo>
                  <a:lnTo>
                    <a:pt x="330" y="380"/>
                  </a:lnTo>
                  <a:lnTo>
                    <a:pt x="314" y="370"/>
                  </a:lnTo>
                  <a:lnTo>
                    <a:pt x="312" y="354"/>
                  </a:lnTo>
                  <a:lnTo>
                    <a:pt x="302" y="346"/>
                  </a:lnTo>
                  <a:lnTo>
                    <a:pt x="282" y="330"/>
                  </a:lnTo>
                  <a:lnTo>
                    <a:pt x="262" y="334"/>
                  </a:lnTo>
                  <a:lnTo>
                    <a:pt x="254" y="340"/>
                  </a:lnTo>
                  <a:lnTo>
                    <a:pt x="208" y="340"/>
                  </a:lnTo>
                  <a:lnTo>
                    <a:pt x="192" y="334"/>
                  </a:lnTo>
                  <a:lnTo>
                    <a:pt x="166" y="322"/>
                  </a:lnTo>
                  <a:lnTo>
                    <a:pt x="148" y="316"/>
                  </a:lnTo>
                  <a:lnTo>
                    <a:pt x="116" y="318"/>
                  </a:lnTo>
                  <a:lnTo>
                    <a:pt x="112" y="306"/>
                  </a:lnTo>
                  <a:lnTo>
                    <a:pt x="104" y="298"/>
                  </a:lnTo>
                  <a:lnTo>
                    <a:pt x="98" y="294"/>
                  </a:lnTo>
                  <a:lnTo>
                    <a:pt x="84" y="290"/>
                  </a:lnTo>
                  <a:lnTo>
                    <a:pt x="74" y="282"/>
                  </a:lnTo>
                  <a:lnTo>
                    <a:pt x="60" y="286"/>
                  </a:lnTo>
                  <a:lnTo>
                    <a:pt x="58" y="272"/>
                  </a:lnTo>
                  <a:lnTo>
                    <a:pt x="48" y="258"/>
                  </a:lnTo>
                  <a:lnTo>
                    <a:pt x="38" y="248"/>
                  </a:lnTo>
                  <a:lnTo>
                    <a:pt x="42" y="242"/>
                  </a:lnTo>
                  <a:lnTo>
                    <a:pt x="36" y="238"/>
                  </a:lnTo>
                  <a:lnTo>
                    <a:pt x="32" y="228"/>
                  </a:lnTo>
                  <a:lnTo>
                    <a:pt x="38" y="218"/>
                  </a:lnTo>
                  <a:lnTo>
                    <a:pt x="26" y="218"/>
                  </a:lnTo>
                  <a:lnTo>
                    <a:pt x="18" y="210"/>
                  </a:lnTo>
                  <a:lnTo>
                    <a:pt x="10" y="198"/>
                  </a:lnTo>
                  <a:lnTo>
                    <a:pt x="10" y="186"/>
                  </a:lnTo>
                  <a:lnTo>
                    <a:pt x="2" y="178"/>
                  </a:lnTo>
                  <a:lnTo>
                    <a:pt x="2" y="170"/>
                  </a:lnTo>
                  <a:lnTo>
                    <a:pt x="6" y="148"/>
                  </a:lnTo>
                  <a:lnTo>
                    <a:pt x="2" y="122"/>
                  </a:lnTo>
                  <a:lnTo>
                    <a:pt x="6" y="112"/>
                  </a:lnTo>
                  <a:lnTo>
                    <a:pt x="10" y="64"/>
                  </a:lnTo>
                  <a:lnTo>
                    <a:pt x="16" y="64"/>
                  </a:lnTo>
                  <a:lnTo>
                    <a:pt x="10" y="54"/>
                  </a:lnTo>
                  <a:lnTo>
                    <a:pt x="6" y="48"/>
                  </a:lnTo>
                  <a:lnTo>
                    <a:pt x="8" y="42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03" name="Freeform 65"/>
            <p:cNvSpPr>
              <a:spLocks/>
            </p:cNvSpPr>
            <p:nvPr/>
          </p:nvSpPr>
          <p:spPr bwMode="auto">
            <a:xfrm>
              <a:off x="2651761" y="2986954"/>
              <a:ext cx="206071" cy="69472"/>
            </a:xfrm>
            <a:custGeom>
              <a:avLst/>
              <a:gdLst/>
              <a:ahLst/>
              <a:cxnLst>
                <a:cxn ang="0">
                  <a:pos x="148" y="56"/>
                </a:cxn>
                <a:cxn ang="0">
                  <a:pos x="140" y="52"/>
                </a:cxn>
                <a:cxn ang="0">
                  <a:pos x="130" y="52"/>
                </a:cxn>
                <a:cxn ang="0">
                  <a:pos x="124" y="56"/>
                </a:cxn>
                <a:cxn ang="0">
                  <a:pos x="116" y="54"/>
                </a:cxn>
                <a:cxn ang="0">
                  <a:pos x="118" y="46"/>
                </a:cxn>
                <a:cxn ang="0">
                  <a:pos x="116" y="40"/>
                </a:cxn>
                <a:cxn ang="0">
                  <a:pos x="104" y="40"/>
                </a:cxn>
                <a:cxn ang="0">
                  <a:pos x="100" y="32"/>
                </a:cxn>
                <a:cxn ang="0">
                  <a:pos x="94" y="30"/>
                </a:cxn>
                <a:cxn ang="0">
                  <a:pos x="80" y="26"/>
                </a:cxn>
                <a:cxn ang="0">
                  <a:pos x="76" y="22"/>
                </a:cxn>
                <a:cxn ang="0">
                  <a:pos x="62" y="18"/>
                </a:cxn>
                <a:cxn ang="0">
                  <a:pos x="48" y="16"/>
                </a:cxn>
                <a:cxn ang="0">
                  <a:pos x="44" y="12"/>
                </a:cxn>
                <a:cxn ang="0">
                  <a:pos x="34" y="10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22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10" y="6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74" y="4"/>
                </a:cxn>
                <a:cxn ang="0">
                  <a:pos x="88" y="10"/>
                </a:cxn>
                <a:cxn ang="0">
                  <a:pos x="104" y="14"/>
                </a:cxn>
                <a:cxn ang="0">
                  <a:pos x="110" y="20"/>
                </a:cxn>
                <a:cxn ang="0">
                  <a:pos x="116" y="24"/>
                </a:cxn>
                <a:cxn ang="0">
                  <a:pos x="130" y="30"/>
                </a:cxn>
                <a:cxn ang="0">
                  <a:pos x="142" y="34"/>
                </a:cxn>
                <a:cxn ang="0">
                  <a:pos x="154" y="40"/>
                </a:cxn>
                <a:cxn ang="0">
                  <a:pos x="166" y="46"/>
                </a:cxn>
                <a:cxn ang="0">
                  <a:pos x="160" y="50"/>
                </a:cxn>
                <a:cxn ang="0">
                  <a:pos x="152" y="52"/>
                </a:cxn>
                <a:cxn ang="0">
                  <a:pos x="150" y="56"/>
                </a:cxn>
                <a:cxn ang="0">
                  <a:pos x="148" y="56"/>
                </a:cxn>
              </a:cxnLst>
              <a:rect l="0" t="0" r="r" b="b"/>
              <a:pathLst>
                <a:path w="166" h="56">
                  <a:moveTo>
                    <a:pt x="148" y="56"/>
                  </a:moveTo>
                  <a:lnTo>
                    <a:pt x="140" y="52"/>
                  </a:lnTo>
                  <a:lnTo>
                    <a:pt x="130" y="52"/>
                  </a:lnTo>
                  <a:lnTo>
                    <a:pt x="124" y="56"/>
                  </a:lnTo>
                  <a:lnTo>
                    <a:pt x="116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04" y="40"/>
                  </a:lnTo>
                  <a:lnTo>
                    <a:pt x="100" y="32"/>
                  </a:lnTo>
                  <a:lnTo>
                    <a:pt x="94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62" y="18"/>
                  </a:lnTo>
                  <a:lnTo>
                    <a:pt x="48" y="16"/>
                  </a:lnTo>
                  <a:lnTo>
                    <a:pt x="44" y="12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10" y="6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4" y="4"/>
                  </a:lnTo>
                  <a:lnTo>
                    <a:pt x="88" y="10"/>
                  </a:lnTo>
                  <a:lnTo>
                    <a:pt x="104" y="14"/>
                  </a:lnTo>
                  <a:lnTo>
                    <a:pt x="110" y="20"/>
                  </a:lnTo>
                  <a:lnTo>
                    <a:pt x="116" y="24"/>
                  </a:lnTo>
                  <a:lnTo>
                    <a:pt x="130" y="30"/>
                  </a:lnTo>
                  <a:lnTo>
                    <a:pt x="142" y="34"/>
                  </a:lnTo>
                  <a:lnTo>
                    <a:pt x="154" y="40"/>
                  </a:lnTo>
                  <a:lnTo>
                    <a:pt x="166" y="46"/>
                  </a:lnTo>
                  <a:lnTo>
                    <a:pt x="160" y="50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8" y="56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04" name="Freeform 66"/>
            <p:cNvSpPr>
              <a:spLocks/>
            </p:cNvSpPr>
            <p:nvPr/>
          </p:nvSpPr>
          <p:spPr bwMode="auto">
            <a:xfrm>
              <a:off x="2857831" y="3051464"/>
              <a:ext cx="54621" cy="3721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" y="30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24"/>
                </a:cxn>
                <a:cxn ang="0">
                  <a:pos x="36" y="20"/>
                </a:cxn>
                <a:cxn ang="0">
                  <a:pos x="42" y="18"/>
                </a:cxn>
                <a:cxn ang="0">
                  <a:pos x="44" y="14"/>
                </a:cxn>
                <a:cxn ang="0">
                  <a:pos x="42" y="4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8" y="14"/>
                </a:cxn>
                <a:cxn ang="0">
                  <a:pos x="28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8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16" y="30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2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05" name="Freeform 67"/>
            <p:cNvSpPr>
              <a:spLocks/>
            </p:cNvSpPr>
            <p:nvPr/>
          </p:nvSpPr>
          <p:spPr bwMode="auto">
            <a:xfrm>
              <a:off x="2780865" y="3078757"/>
              <a:ext cx="39725" cy="2233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8" y="6"/>
                </a:cxn>
                <a:cxn ang="0">
                  <a:pos x="32" y="10"/>
                </a:cxn>
                <a:cxn ang="0">
                  <a:pos x="24" y="14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0" y="6"/>
                </a:cxn>
              </a:cxnLst>
              <a:rect l="0" t="0" r="r" b="b"/>
              <a:pathLst>
                <a:path w="32" h="18">
                  <a:moveTo>
                    <a:pt x="0" y="6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06" name="Freeform 68"/>
            <p:cNvSpPr>
              <a:spLocks/>
            </p:cNvSpPr>
            <p:nvPr/>
          </p:nvSpPr>
          <p:spPr bwMode="auto">
            <a:xfrm>
              <a:off x="2902521" y="3056426"/>
              <a:ext cx="72000" cy="4466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4" y="4"/>
                </a:cxn>
                <a:cxn ang="0">
                  <a:pos x="40" y="6"/>
                </a:cxn>
                <a:cxn ang="0">
                  <a:pos x="46" y="10"/>
                </a:cxn>
                <a:cxn ang="0">
                  <a:pos x="56" y="16"/>
                </a:cxn>
                <a:cxn ang="0">
                  <a:pos x="58" y="20"/>
                </a:cxn>
                <a:cxn ang="0">
                  <a:pos x="54" y="24"/>
                </a:cxn>
                <a:cxn ang="0">
                  <a:pos x="44" y="22"/>
                </a:cxn>
                <a:cxn ang="0">
                  <a:pos x="38" y="22"/>
                </a:cxn>
                <a:cxn ang="0">
                  <a:pos x="30" y="24"/>
                </a:cxn>
                <a:cxn ang="0">
                  <a:pos x="24" y="24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2" y="28"/>
                </a:cxn>
                <a:cxn ang="0">
                  <a:pos x="12" y="34"/>
                </a:cxn>
                <a:cxn ang="0">
                  <a:pos x="8" y="36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8" y="10"/>
                </a:cxn>
                <a:cxn ang="0">
                  <a:pos x="6" y="0"/>
                </a:cxn>
              </a:cxnLst>
              <a:rect l="0" t="0" r="r" b="b"/>
              <a:pathLst>
                <a:path w="58" h="36">
                  <a:moveTo>
                    <a:pt x="6" y="0"/>
                  </a:moveTo>
                  <a:lnTo>
                    <a:pt x="16" y="2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6" y="16"/>
                  </a:lnTo>
                  <a:lnTo>
                    <a:pt x="58" y="20"/>
                  </a:lnTo>
                  <a:lnTo>
                    <a:pt x="54" y="24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07" name="Freeform 69"/>
            <p:cNvSpPr>
              <a:spLocks/>
            </p:cNvSpPr>
            <p:nvPr/>
          </p:nvSpPr>
          <p:spPr bwMode="auto">
            <a:xfrm>
              <a:off x="2996867" y="3081237"/>
              <a:ext cx="32276" cy="1240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22" y="10"/>
                </a:cxn>
                <a:cxn ang="0">
                  <a:pos x="26" y="8"/>
                </a:cxn>
                <a:cxn ang="0">
                  <a:pos x="26" y="4"/>
                </a:cxn>
                <a:cxn ang="0">
                  <a:pos x="22" y="0"/>
                </a:cxn>
                <a:cxn ang="0">
                  <a:pos x="18" y="0"/>
                </a:cxn>
              </a:cxnLst>
              <a:rect l="0" t="0" r="r" b="b"/>
              <a:pathLst>
                <a:path w="26" h="10">
                  <a:moveTo>
                    <a:pt x="1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08" name="Freeform 70"/>
            <p:cNvSpPr>
              <a:spLocks/>
            </p:cNvSpPr>
            <p:nvPr/>
          </p:nvSpPr>
          <p:spPr bwMode="auto">
            <a:xfrm>
              <a:off x="2778382" y="2944775"/>
              <a:ext cx="14897" cy="1984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09" name="Freeform 71"/>
            <p:cNvSpPr>
              <a:spLocks/>
            </p:cNvSpPr>
            <p:nvPr/>
          </p:nvSpPr>
          <p:spPr bwMode="auto">
            <a:xfrm>
              <a:off x="3041557" y="2785983"/>
              <a:ext cx="14897" cy="99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6" y="0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310" name="Africa"/>
            <p:cNvGrpSpPr/>
            <p:nvPr/>
          </p:nvGrpSpPr>
          <p:grpSpPr>
            <a:xfrm>
              <a:off x="3985011" y="2681775"/>
              <a:ext cx="1349390" cy="1481236"/>
              <a:chOff x="3890383" y="3110794"/>
              <a:chExt cx="1639294" cy="1800658"/>
            </a:xfrm>
            <a:grpFill/>
          </p:grpSpPr>
          <p:sp>
            <p:nvSpPr>
              <p:cNvPr id="417" name="Freeform 92"/>
              <p:cNvSpPr>
                <a:spLocks/>
              </p:cNvSpPr>
              <p:nvPr/>
            </p:nvSpPr>
            <p:spPr bwMode="auto">
              <a:xfrm>
                <a:off x="4481554" y="3110794"/>
                <a:ext cx="98026" cy="183987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2" y="8"/>
                  </a:cxn>
                  <a:cxn ang="0">
                    <a:pos x="48" y="10"/>
                  </a:cxn>
                  <a:cxn ang="0">
                    <a:pos x="54" y="6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50" y="16"/>
                  </a:cxn>
                  <a:cxn ang="0">
                    <a:pos x="46" y="24"/>
                  </a:cxn>
                  <a:cxn ang="0">
                    <a:pos x="50" y="28"/>
                  </a:cxn>
                  <a:cxn ang="0">
                    <a:pos x="58" y="32"/>
                  </a:cxn>
                  <a:cxn ang="0">
                    <a:pos x="58" y="38"/>
                  </a:cxn>
                  <a:cxn ang="0">
                    <a:pos x="52" y="44"/>
                  </a:cxn>
                  <a:cxn ang="0">
                    <a:pos x="46" y="46"/>
                  </a:cxn>
                  <a:cxn ang="0">
                    <a:pos x="40" y="54"/>
                  </a:cxn>
                  <a:cxn ang="0">
                    <a:pos x="44" y="64"/>
                  </a:cxn>
                  <a:cxn ang="0">
                    <a:pos x="54" y="64"/>
                  </a:cxn>
                  <a:cxn ang="0">
                    <a:pos x="58" y="70"/>
                  </a:cxn>
                  <a:cxn ang="0">
                    <a:pos x="65" y="74"/>
                  </a:cxn>
                  <a:cxn ang="0">
                    <a:pos x="65" y="84"/>
                  </a:cxn>
                  <a:cxn ang="0">
                    <a:pos x="42" y="100"/>
                  </a:cxn>
                  <a:cxn ang="0">
                    <a:pos x="42" y="116"/>
                  </a:cxn>
                  <a:cxn ang="0">
                    <a:pos x="34" y="122"/>
                  </a:cxn>
                  <a:cxn ang="0">
                    <a:pos x="28" y="120"/>
                  </a:cxn>
                  <a:cxn ang="0">
                    <a:pos x="26" y="108"/>
                  </a:cxn>
                  <a:cxn ang="0">
                    <a:pos x="24" y="92"/>
                  </a:cxn>
                  <a:cxn ang="0">
                    <a:pos x="10" y="76"/>
                  </a:cxn>
                  <a:cxn ang="0">
                    <a:pos x="0" y="64"/>
                  </a:cxn>
                  <a:cxn ang="0">
                    <a:pos x="0" y="56"/>
                  </a:cxn>
                  <a:cxn ang="0">
                    <a:pos x="12" y="46"/>
                  </a:cxn>
                  <a:cxn ang="0">
                    <a:pos x="12" y="10"/>
                  </a:cxn>
                  <a:cxn ang="0">
                    <a:pos x="16" y="6"/>
                  </a:cxn>
                </a:cxnLst>
                <a:rect l="0" t="0" r="r" b="b"/>
                <a:pathLst>
                  <a:path w="65" h="122">
                    <a:moveTo>
                      <a:pt x="16" y="6"/>
                    </a:move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0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50" y="28"/>
                    </a:lnTo>
                    <a:lnTo>
                      <a:pt x="58" y="32"/>
                    </a:lnTo>
                    <a:lnTo>
                      <a:pt x="58" y="38"/>
                    </a:lnTo>
                    <a:lnTo>
                      <a:pt x="52" y="44"/>
                    </a:lnTo>
                    <a:lnTo>
                      <a:pt x="46" y="46"/>
                    </a:lnTo>
                    <a:lnTo>
                      <a:pt x="40" y="54"/>
                    </a:lnTo>
                    <a:lnTo>
                      <a:pt x="44" y="64"/>
                    </a:lnTo>
                    <a:lnTo>
                      <a:pt x="54" y="64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5" y="84"/>
                    </a:lnTo>
                    <a:lnTo>
                      <a:pt x="42" y="100"/>
                    </a:lnTo>
                    <a:lnTo>
                      <a:pt x="42" y="116"/>
                    </a:lnTo>
                    <a:lnTo>
                      <a:pt x="34" y="122"/>
                    </a:lnTo>
                    <a:lnTo>
                      <a:pt x="28" y="120"/>
                    </a:lnTo>
                    <a:lnTo>
                      <a:pt x="26" y="108"/>
                    </a:lnTo>
                    <a:lnTo>
                      <a:pt x="24" y="92"/>
                    </a:lnTo>
                    <a:lnTo>
                      <a:pt x="10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12" y="46"/>
                    </a:lnTo>
                    <a:lnTo>
                      <a:pt x="12" y="10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8" name="Freeform 107"/>
              <p:cNvSpPr>
                <a:spLocks/>
              </p:cNvSpPr>
              <p:nvPr/>
            </p:nvSpPr>
            <p:spPr bwMode="auto">
              <a:xfrm>
                <a:off x="5279334" y="3759272"/>
                <a:ext cx="250343" cy="325747"/>
              </a:xfrm>
              <a:custGeom>
                <a:avLst/>
                <a:gdLst/>
                <a:ahLst/>
                <a:cxnLst>
                  <a:cxn ang="0">
                    <a:pos x="60" y="26"/>
                  </a:cxn>
                  <a:cxn ang="0">
                    <a:pos x="78" y="18"/>
                  </a:cxn>
                  <a:cxn ang="0">
                    <a:pos x="146" y="8"/>
                  </a:cxn>
                  <a:cxn ang="0">
                    <a:pos x="164" y="0"/>
                  </a:cxn>
                  <a:cxn ang="0">
                    <a:pos x="166" y="22"/>
                  </a:cxn>
                  <a:cxn ang="0">
                    <a:pos x="158" y="30"/>
                  </a:cxn>
                  <a:cxn ang="0">
                    <a:pos x="132" y="80"/>
                  </a:cxn>
                  <a:cxn ang="0">
                    <a:pos x="80" y="152"/>
                  </a:cxn>
                  <a:cxn ang="0">
                    <a:pos x="12" y="216"/>
                  </a:cxn>
                  <a:cxn ang="0">
                    <a:pos x="2" y="202"/>
                  </a:cxn>
                  <a:cxn ang="0">
                    <a:pos x="0" y="146"/>
                  </a:cxn>
                  <a:cxn ang="0">
                    <a:pos x="16" y="136"/>
                  </a:cxn>
                  <a:cxn ang="0">
                    <a:pos x="16" y="126"/>
                  </a:cxn>
                  <a:cxn ang="0">
                    <a:pos x="40" y="112"/>
                  </a:cxn>
                  <a:cxn ang="0">
                    <a:pos x="66" y="108"/>
                  </a:cxn>
                  <a:cxn ang="0">
                    <a:pos x="108" y="62"/>
                  </a:cxn>
                  <a:cxn ang="0">
                    <a:pos x="52" y="48"/>
                  </a:cxn>
                  <a:cxn ang="0">
                    <a:pos x="32" y="26"/>
                  </a:cxn>
                  <a:cxn ang="0">
                    <a:pos x="32" y="16"/>
                  </a:cxn>
                  <a:cxn ang="0">
                    <a:pos x="40" y="8"/>
                  </a:cxn>
                  <a:cxn ang="0">
                    <a:pos x="60" y="26"/>
                  </a:cxn>
                </a:cxnLst>
                <a:rect l="0" t="0" r="r" b="b"/>
                <a:pathLst>
                  <a:path w="166" h="216">
                    <a:moveTo>
                      <a:pt x="60" y="26"/>
                    </a:moveTo>
                    <a:lnTo>
                      <a:pt x="78" y="18"/>
                    </a:lnTo>
                    <a:lnTo>
                      <a:pt x="146" y="8"/>
                    </a:lnTo>
                    <a:lnTo>
                      <a:pt x="164" y="0"/>
                    </a:lnTo>
                    <a:lnTo>
                      <a:pt x="166" y="22"/>
                    </a:lnTo>
                    <a:lnTo>
                      <a:pt x="158" y="30"/>
                    </a:lnTo>
                    <a:lnTo>
                      <a:pt x="132" y="80"/>
                    </a:lnTo>
                    <a:lnTo>
                      <a:pt x="80" y="152"/>
                    </a:lnTo>
                    <a:lnTo>
                      <a:pt x="12" y="216"/>
                    </a:lnTo>
                    <a:lnTo>
                      <a:pt x="2" y="202"/>
                    </a:lnTo>
                    <a:lnTo>
                      <a:pt x="0" y="146"/>
                    </a:lnTo>
                    <a:lnTo>
                      <a:pt x="16" y="136"/>
                    </a:lnTo>
                    <a:lnTo>
                      <a:pt x="16" y="126"/>
                    </a:lnTo>
                    <a:lnTo>
                      <a:pt x="40" y="112"/>
                    </a:lnTo>
                    <a:lnTo>
                      <a:pt x="66" y="108"/>
                    </a:lnTo>
                    <a:lnTo>
                      <a:pt x="108" y="62"/>
                    </a:lnTo>
                    <a:lnTo>
                      <a:pt x="52" y="48"/>
                    </a:lnTo>
                    <a:lnTo>
                      <a:pt x="32" y="26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60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9" name="Freeform 90"/>
              <p:cNvSpPr>
                <a:spLocks/>
              </p:cNvSpPr>
              <p:nvPr/>
            </p:nvSpPr>
            <p:spPr bwMode="auto">
              <a:xfrm>
                <a:off x="4893263" y="3258587"/>
                <a:ext cx="259391" cy="25939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24" y="2"/>
                  </a:cxn>
                  <a:cxn ang="0">
                    <a:pos x="48" y="12"/>
                  </a:cxn>
                  <a:cxn ang="0">
                    <a:pos x="66" y="16"/>
                  </a:cxn>
                  <a:cxn ang="0">
                    <a:pos x="80" y="14"/>
                  </a:cxn>
                  <a:cxn ang="0">
                    <a:pos x="90" y="8"/>
                  </a:cxn>
                  <a:cxn ang="0">
                    <a:pos x="112" y="6"/>
                  </a:cxn>
                  <a:cxn ang="0">
                    <a:pos x="122" y="12"/>
                  </a:cxn>
                  <a:cxn ang="0">
                    <a:pos x="134" y="10"/>
                  </a:cxn>
                  <a:cxn ang="0">
                    <a:pos x="150" y="12"/>
                  </a:cxn>
                  <a:cxn ang="0">
                    <a:pos x="154" y="20"/>
                  </a:cxn>
                  <a:cxn ang="0">
                    <a:pos x="162" y="40"/>
                  </a:cxn>
                  <a:cxn ang="0">
                    <a:pos x="158" y="44"/>
                  </a:cxn>
                  <a:cxn ang="0">
                    <a:pos x="152" y="56"/>
                  </a:cxn>
                  <a:cxn ang="0">
                    <a:pos x="150" y="66"/>
                  </a:cxn>
                  <a:cxn ang="0">
                    <a:pos x="146" y="70"/>
                  </a:cxn>
                  <a:cxn ang="0">
                    <a:pos x="140" y="60"/>
                  </a:cxn>
                  <a:cxn ang="0">
                    <a:pos x="136" y="48"/>
                  </a:cxn>
                  <a:cxn ang="0">
                    <a:pos x="130" y="40"/>
                  </a:cxn>
                  <a:cxn ang="0">
                    <a:pos x="126" y="28"/>
                  </a:cxn>
                  <a:cxn ang="0">
                    <a:pos x="122" y="16"/>
                  </a:cxn>
                  <a:cxn ang="0">
                    <a:pos x="122" y="24"/>
                  </a:cxn>
                  <a:cxn ang="0">
                    <a:pos x="124" y="42"/>
                  </a:cxn>
                  <a:cxn ang="0">
                    <a:pos x="128" y="54"/>
                  </a:cxn>
                  <a:cxn ang="0">
                    <a:pos x="136" y="64"/>
                  </a:cxn>
                  <a:cxn ang="0">
                    <a:pos x="142" y="72"/>
                  </a:cxn>
                  <a:cxn ang="0">
                    <a:pos x="150" y="96"/>
                  </a:cxn>
                  <a:cxn ang="0">
                    <a:pos x="170" y="130"/>
                  </a:cxn>
                  <a:cxn ang="0">
                    <a:pos x="172" y="136"/>
                  </a:cxn>
                  <a:cxn ang="0">
                    <a:pos x="172" y="152"/>
                  </a:cxn>
                  <a:cxn ang="0">
                    <a:pos x="164" y="152"/>
                  </a:cxn>
                  <a:cxn ang="0">
                    <a:pos x="144" y="172"/>
                  </a:cxn>
                  <a:cxn ang="0">
                    <a:pos x="134" y="166"/>
                  </a:cxn>
                  <a:cxn ang="0">
                    <a:pos x="6" y="164"/>
                  </a:cxn>
                  <a:cxn ang="0">
                    <a:pos x="6" y="38"/>
                  </a:cxn>
                  <a:cxn ang="0">
                    <a:pos x="2" y="36"/>
                  </a:cxn>
                  <a:cxn ang="0">
                    <a:pos x="0" y="24"/>
                  </a:cxn>
                  <a:cxn ang="0">
                    <a:pos x="6" y="20"/>
                  </a:cxn>
                  <a:cxn ang="0">
                    <a:pos x="6" y="0"/>
                  </a:cxn>
                </a:cxnLst>
                <a:rect l="0" t="0" r="r" b="b"/>
                <a:pathLst>
                  <a:path w="172" h="172">
                    <a:moveTo>
                      <a:pt x="6" y="0"/>
                    </a:moveTo>
                    <a:lnTo>
                      <a:pt x="16" y="4"/>
                    </a:lnTo>
                    <a:lnTo>
                      <a:pt x="24" y="2"/>
                    </a:lnTo>
                    <a:lnTo>
                      <a:pt x="48" y="12"/>
                    </a:lnTo>
                    <a:lnTo>
                      <a:pt x="66" y="16"/>
                    </a:lnTo>
                    <a:lnTo>
                      <a:pt x="80" y="14"/>
                    </a:lnTo>
                    <a:lnTo>
                      <a:pt x="90" y="8"/>
                    </a:lnTo>
                    <a:lnTo>
                      <a:pt x="112" y="6"/>
                    </a:lnTo>
                    <a:lnTo>
                      <a:pt x="122" y="12"/>
                    </a:lnTo>
                    <a:lnTo>
                      <a:pt x="134" y="10"/>
                    </a:lnTo>
                    <a:lnTo>
                      <a:pt x="150" y="12"/>
                    </a:lnTo>
                    <a:lnTo>
                      <a:pt x="154" y="20"/>
                    </a:lnTo>
                    <a:lnTo>
                      <a:pt x="162" y="40"/>
                    </a:lnTo>
                    <a:lnTo>
                      <a:pt x="158" y="44"/>
                    </a:lnTo>
                    <a:lnTo>
                      <a:pt x="152" y="56"/>
                    </a:lnTo>
                    <a:lnTo>
                      <a:pt x="150" y="66"/>
                    </a:lnTo>
                    <a:lnTo>
                      <a:pt x="146" y="70"/>
                    </a:lnTo>
                    <a:lnTo>
                      <a:pt x="140" y="60"/>
                    </a:lnTo>
                    <a:lnTo>
                      <a:pt x="136" y="48"/>
                    </a:lnTo>
                    <a:lnTo>
                      <a:pt x="130" y="40"/>
                    </a:lnTo>
                    <a:lnTo>
                      <a:pt x="126" y="28"/>
                    </a:lnTo>
                    <a:lnTo>
                      <a:pt x="122" y="16"/>
                    </a:lnTo>
                    <a:lnTo>
                      <a:pt x="122" y="24"/>
                    </a:lnTo>
                    <a:lnTo>
                      <a:pt x="124" y="42"/>
                    </a:lnTo>
                    <a:lnTo>
                      <a:pt x="128" y="54"/>
                    </a:lnTo>
                    <a:lnTo>
                      <a:pt x="136" y="64"/>
                    </a:lnTo>
                    <a:lnTo>
                      <a:pt x="142" y="72"/>
                    </a:lnTo>
                    <a:lnTo>
                      <a:pt x="150" y="96"/>
                    </a:lnTo>
                    <a:lnTo>
                      <a:pt x="170" y="130"/>
                    </a:lnTo>
                    <a:lnTo>
                      <a:pt x="172" y="136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44" y="172"/>
                    </a:lnTo>
                    <a:lnTo>
                      <a:pt x="134" y="166"/>
                    </a:lnTo>
                    <a:lnTo>
                      <a:pt x="6" y="164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0" y="24"/>
                    </a:lnTo>
                    <a:lnTo>
                      <a:pt x="6" y="2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0" name="Freeform 91"/>
              <p:cNvSpPr>
                <a:spLocks/>
              </p:cNvSpPr>
              <p:nvPr/>
            </p:nvSpPr>
            <p:spPr bwMode="auto">
              <a:xfrm>
                <a:off x="4526797" y="3222393"/>
                <a:ext cx="375515" cy="3347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1" y="4"/>
                  </a:cxn>
                  <a:cxn ang="0">
                    <a:pos x="79" y="8"/>
                  </a:cxn>
                  <a:cxn ang="0">
                    <a:pos x="93" y="16"/>
                  </a:cxn>
                  <a:cxn ang="0">
                    <a:pos x="99" y="28"/>
                  </a:cxn>
                  <a:cxn ang="0">
                    <a:pos x="107" y="34"/>
                  </a:cxn>
                  <a:cxn ang="0">
                    <a:pos x="125" y="34"/>
                  </a:cxn>
                  <a:cxn ang="0">
                    <a:pos x="137" y="42"/>
                  </a:cxn>
                  <a:cxn ang="0">
                    <a:pos x="157" y="54"/>
                  </a:cxn>
                  <a:cxn ang="0">
                    <a:pos x="171" y="40"/>
                  </a:cxn>
                  <a:cxn ang="0">
                    <a:pos x="173" y="30"/>
                  </a:cxn>
                  <a:cxn ang="0">
                    <a:pos x="167" y="22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9" y="8"/>
                  </a:cxn>
                  <a:cxn ang="0">
                    <a:pos x="223" y="16"/>
                  </a:cxn>
                  <a:cxn ang="0">
                    <a:pos x="237" y="22"/>
                  </a:cxn>
                  <a:cxn ang="0">
                    <a:pos x="249" y="24"/>
                  </a:cxn>
                  <a:cxn ang="0">
                    <a:pos x="249" y="44"/>
                  </a:cxn>
                  <a:cxn ang="0">
                    <a:pos x="243" y="48"/>
                  </a:cxn>
                  <a:cxn ang="0">
                    <a:pos x="245" y="60"/>
                  </a:cxn>
                  <a:cxn ang="0">
                    <a:pos x="249" y="62"/>
                  </a:cxn>
                  <a:cxn ang="0">
                    <a:pos x="249" y="188"/>
                  </a:cxn>
                  <a:cxn ang="0">
                    <a:pos x="249" y="222"/>
                  </a:cxn>
                  <a:cxn ang="0">
                    <a:pos x="231" y="222"/>
                  </a:cxn>
                  <a:cxn ang="0">
                    <a:pos x="97" y="168"/>
                  </a:cxn>
                  <a:cxn ang="0">
                    <a:pos x="91" y="174"/>
                  </a:cxn>
                  <a:cxn ang="0">
                    <a:pos x="79" y="180"/>
                  </a:cxn>
                  <a:cxn ang="0">
                    <a:pos x="69" y="172"/>
                  </a:cxn>
                  <a:cxn ang="0">
                    <a:pos x="59" y="168"/>
                  </a:cxn>
                  <a:cxn ang="0">
                    <a:pos x="43" y="164"/>
                  </a:cxn>
                  <a:cxn ang="0">
                    <a:pos x="37" y="158"/>
                  </a:cxn>
                  <a:cxn ang="0">
                    <a:pos x="33" y="150"/>
                  </a:cxn>
                  <a:cxn ang="0">
                    <a:pos x="14" y="148"/>
                  </a:cxn>
                  <a:cxn ang="0">
                    <a:pos x="8" y="136"/>
                  </a:cxn>
                  <a:cxn ang="0">
                    <a:pos x="4" y="126"/>
                  </a:cxn>
                  <a:cxn ang="0">
                    <a:pos x="0" y="116"/>
                  </a:cxn>
                  <a:cxn ang="0">
                    <a:pos x="8" y="112"/>
                  </a:cxn>
                  <a:cxn ang="0">
                    <a:pos x="8" y="66"/>
                  </a:cxn>
                  <a:cxn ang="0">
                    <a:pos x="4" y="48"/>
                  </a:cxn>
                  <a:cxn ang="0">
                    <a:pos x="12" y="42"/>
                  </a:cxn>
                  <a:cxn ang="0">
                    <a:pos x="12" y="26"/>
                  </a:cxn>
                  <a:cxn ang="0">
                    <a:pos x="33" y="12"/>
                  </a:cxn>
                  <a:cxn ang="0">
                    <a:pos x="35" y="10"/>
                  </a:cxn>
                  <a:cxn ang="0">
                    <a:pos x="35" y="0"/>
                  </a:cxn>
                </a:cxnLst>
                <a:rect l="0" t="0" r="r" b="b"/>
                <a:pathLst>
                  <a:path w="249" h="222">
                    <a:moveTo>
                      <a:pt x="35" y="0"/>
                    </a:moveTo>
                    <a:lnTo>
                      <a:pt x="51" y="4"/>
                    </a:lnTo>
                    <a:lnTo>
                      <a:pt x="79" y="8"/>
                    </a:lnTo>
                    <a:lnTo>
                      <a:pt x="93" y="16"/>
                    </a:lnTo>
                    <a:lnTo>
                      <a:pt x="99" y="28"/>
                    </a:lnTo>
                    <a:lnTo>
                      <a:pt x="107" y="34"/>
                    </a:lnTo>
                    <a:lnTo>
                      <a:pt x="125" y="34"/>
                    </a:lnTo>
                    <a:lnTo>
                      <a:pt x="137" y="42"/>
                    </a:lnTo>
                    <a:lnTo>
                      <a:pt x="157" y="54"/>
                    </a:lnTo>
                    <a:lnTo>
                      <a:pt x="171" y="40"/>
                    </a:lnTo>
                    <a:lnTo>
                      <a:pt x="173" y="30"/>
                    </a:lnTo>
                    <a:lnTo>
                      <a:pt x="167" y="22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9" y="8"/>
                    </a:lnTo>
                    <a:lnTo>
                      <a:pt x="223" y="16"/>
                    </a:lnTo>
                    <a:lnTo>
                      <a:pt x="237" y="22"/>
                    </a:lnTo>
                    <a:lnTo>
                      <a:pt x="249" y="24"/>
                    </a:lnTo>
                    <a:lnTo>
                      <a:pt x="249" y="44"/>
                    </a:lnTo>
                    <a:lnTo>
                      <a:pt x="243" y="48"/>
                    </a:lnTo>
                    <a:lnTo>
                      <a:pt x="245" y="60"/>
                    </a:lnTo>
                    <a:lnTo>
                      <a:pt x="249" y="62"/>
                    </a:lnTo>
                    <a:lnTo>
                      <a:pt x="249" y="188"/>
                    </a:lnTo>
                    <a:lnTo>
                      <a:pt x="249" y="222"/>
                    </a:lnTo>
                    <a:lnTo>
                      <a:pt x="231" y="222"/>
                    </a:lnTo>
                    <a:lnTo>
                      <a:pt x="97" y="168"/>
                    </a:lnTo>
                    <a:lnTo>
                      <a:pt x="91" y="174"/>
                    </a:lnTo>
                    <a:lnTo>
                      <a:pt x="79" y="180"/>
                    </a:lnTo>
                    <a:lnTo>
                      <a:pt x="69" y="172"/>
                    </a:lnTo>
                    <a:lnTo>
                      <a:pt x="59" y="168"/>
                    </a:lnTo>
                    <a:lnTo>
                      <a:pt x="43" y="164"/>
                    </a:lnTo>
                    <a:lnTo>
                      <a:pt x="37" y="158"/>
                    </a:lnTo>
                    <a:lnTo>
                      <a:pt x="33" y="150"/>
                    </a:lnTo>
                    <a:lnTo>
                      <a:pt x="14" y="148"/>
                    </a:lnTo>
                    <a:lnTo>
                      <a:pt x="8" y="136"/>
                    </a:lnTo>
                    <a:lnTo>
                      <a:pt x="4" y="126"/>
                    </a:lnTo>
                    <a:lnTo>
                      <a:pt x="0" y="116"/>
                    </a:lnTo>
                    <a:lnTo>
                      <a:pt x="8" y="112"/>
                    </a:lnTo>
                    <a:lnTo>
                      <a:pt x="8" y="66"/>
                    </a:lnTo>
                    <a:lnTo>
                      <a:pt x="4" y="48"/>
                    </a:lnTo>
                    <a:lnTo>
                      <a:pt x="12" y="42"/>
                    </a:lnTo>
                    <a:lnTo>
                      <a:pt x="12" y="26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1" name="Freeform 93"/>
              <p:cNvSpPr>
                <a:spLocks/>
              </p:cNvSpPr>
              <p:nvPr/>
            </p:nvSpPr>
            <p:spPr bwMode="auto">
              <a:xfrm>
                <a:off x="4092467" y="3119843"/>
                <a:ext cx="499178" cy="467508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0" y="146"/>
                  </a:cxn>
                  <a:cxn ang="0">
                    <a:pos x="32" y="126"/>
                  </a:cxn>
                  <a:cxn ang="0">
                    <a:pos x="54" y="124"/>
                  </a:cxn>
                  <a:cxn ang="0">
                    <a:pos x="78" y="104"/>
                  </a:cxn>
                  <a:cxn ang="0">
                    <a:pos x="80" y="96"/>
                  </a:cxn>
                  <a:cxn ang="0">
                    <a:pos x="96" y="86"/>
                  </a:cxn>
                  <a:cxn ang="0">
                    <a:pos x="120" y="84"/>
                  </a:cxn>
                  <a:cxn ang="0">
                    <a:pos x="120" y="76"/>
                  </a:cxn>
                  <a:cxn ang="0">
                    <a:pos x="112" y="66"/>
                  </a:cxn>
                  <a:cxn ang="0">
                    <a:pos x="112" y="40"/>
                  </a:cxn>
                  <a:cxn ang="0">
                    <a:pos x="110" y="34"/>
                  </a:cxn>
                  <a:cxn ang="0">
                    <a:pos x="126" y="22"/>
                  </a:cxn>
                  <a:cxn ang="0">
                    <a:pos x="138" y="20"/>
                  </a:cxn>
                  <a:cxn ang="0">
                    <a:pos x="154" y="10"/>
                  </a:cxn>
                  <a:cxn ang="0">
                    <a:pos x="180" y="6"/>
                  </a:cxn>
                  <a:cxn ang="0">
                    <a:pos x="204" y="2"/>
                  </a:cxn>
                  <a:cxn ang="0">
                    <a:pos x="218" y="4"/>
                  </a:cxn>
                  <a:cxn ang="0">
                    <a:pos x="226" y="6"/>
                  </a:cxn>
                  <a:cxn ang="0">
                    <a:pos x="238" y="0"/>
                  </a:cxn>
                  <a:cxn ang="0">
                    <a:pos x="254" y="0"/>
                  </a:cxn>
                  <a:cxn ang="0">
                    <a:pos x="262" y="0"/>
                  </a:cxn>
                  <a:cxn ang="0">
                    <a:pos x="270" y="4"/>
                  </a:cxn>
                  <a:cxn ang="0">
                    <a:pos x="270" y="40"/>
                  </a:cxn>
                  <a:cxn ang="0">
                    <a:pos x="258" y="50"/>
                  </a:cxn>
                  <a:cxn ang="0">
                    <a:pos x="258" y="58"/>
                  </a:cxn>
                  <a:cxn ang="0">
                    <a:pos x="282" y="86"/>
                  </a:cxn>
                  <a:cxn ang="0">
                    <a:pos x="286" y="114"/>
                  </a:cxn>
                  <a:cxn ang="0">
                    <a:pos x="292" y="116"/>
                  </a:cxn>
                  <a:cxn ang="0">
                    <a:pos x="294" y="132"/>
                  </a:cxn>
                  <a:cxn ang="0">
                    <a:pos x="296" y="180"/>
                  </a:cxn>
                  <a:cxn ang="0">
                    <a:pos x="288" y="184"/>
                  </a:cxn>
                  <a:cxn ang="0">
                    <a:pos x="292" y="194"/>
                  </a:cxn>
                  <a:cxn ang="0">
                    <a:pos x="302" y="216"/>
                  </a:cxn>
                  <a:cxn ang="0">
                    <a:pos x="321" y="218"/>
                  </a:cxn>
                  <a:cxn ang="0">
                    <a:pos x="325" y="226"/>
                  </a:cxn>
                  <a:cxn ang="0">
                    <a:pos x="331" y="232"/>
                  </a:cxn>
                  <a:cxn ang="0">
                    <a:pos x="264" y="272"/>
                  </a:cxn>
                  <a:cxn ang="0">
                    <a:pos x="226" y="304"/>
                  </a:cxn>
                  <a:cxn ang="0">
                    <a:pos x="206" y="308"/>
                  </a:cxn>
                  <a:cxn ang="0">
                    <a:pos x="188" y="310"/>
                  </a:cxn>
                  <a:cxn ang="0">
                    <a:pos x="190" y="294"/>
                  </a:cxn>
                  <a:cxn ang="0">
                    <a:pos x="170" y="286"/>
                  </a:cxn>
                  <a:cxn ang="0">
                    <a:pos x="160" y="276"/>
                  </a:cxn>
                  <a:cxn ang="0">
                    <a:pos x="0" y="164"/>
                  </a:cxn>
                </a:cxnLst>
                <a:rect l="0" t="0" r="r" b="b"/>
                <a:pathLst>
                  <a:path w="331" h="310">
                    <a:moveTo>
                      <a:pt x="0" y="164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54" y="124"/>
                    </a:lnTo>
                    <a:lnTo>
                      <a:pt x="78" y="104"/>
                    </a:lnTo>
                    <a:lnTo>
                      <a:pt x="80" y="96"/>
                    </a:lnTo>
                    <a:lnTo>
                      <a:pt x="96" y="86"/>
                    </a:lnTo>
                    <a:lnTo>
                      <a:pt x="120" y="84"/>
                    </a:lnTo>
                    <a:lnTo>
                      <a:pt x="120" y="76"/>
                    </a:lnTo>
                    <a:lnTo>
                      <a:pt x="112" y="66"/>
                    </a:lnTo>
                    <a:lnTo>
                      <a:pt x="112" y="40"/>
                    </a:lnTo>
                    <a:lnTo>
                      <a:pt x="110" y="34"/>
                    </a:lnTo>
                    <a:lnTo>
                      <a:pt x="126" y="22"/>
                    </a:lnTo>
                    <a:lnTo>
                      <a:pt x="138" y="20"/>
                    </a:lnTo>
                    <a:lnTo>
                      <a:pt x="154" y="10"/>
                    </a:lnTo>
                    <a:lnTo>
                      <a:pt x="180" y="6"/>
                    </a:lnTo>
                    <a:lnTo>
                      <a:pt x="204" y="2"/>
                    </a:lnTo>
                    <a:lnTo>
                      <a:pt x="218" y="4"/>
                    </a:lnTo>
                    <a:lnTo>
                      <a:pt x="226" y="6"/>
                    </a:lnTo>
                    <a:lnTo>
                      <a:pt x="238" y="0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0" y="4"/>
                    </a:lnTo>
                    <a:lnTo>
                      <a:pt x="270" y="40"/>
                    </a:lnTo>
                    <a:lnTo>
                      <a:pt x="258" y="50"/>
                    </a:lnTo>
                    <a:lnTo>
                      <a:pt x="258" y="58"/>
                    </a:lnTo>
                    <a:lnTo>
                      <a:pt x="282" y="86"/>
                    </a:lnTo>
                    <a:lnTo>
                      <a:pt x="286" y="114"/>
                    </a:lnTo>
                    <a:lnTo>
                      <a:pt x="292" y="116"/>
                    </a:lnTo>
                    <a:lnTo>
                      <a:pt x="294" y="132"/>
                    </a:lnTo>
                    <a:lnTo>
                      <a:pt x="296" y="180"/>
                    </a:lnTo>
                    <a:lnTo>
                      <a:pt x="288" y="184"/>
                    </a:lnTo>
                    <a:lnTo>
                      <a:pt x="292" y="194"/>
                    </a:lnTo>
                    <a:lnTo>
                      <a:pt x="302" y="216"/>
                    </a:lnTo>
                    <a:lnTo>
                      <a:pt x="321" y="218"/>
                    </a:lnTo>
                    <a:lnTo>
                      <a:pt x="325" y="226"/>
                    </a:lnTo>
                    <a:lnTo>
                      <a:pt x="331" y="232"/>
                    </a:lnTo>
                    <a:lnTo>
                      <a:pt x="264" y="272"/>
                    </a:lnTo>
                    <a:lnTo>
                      <a:pt x="226" y="304"/>
                    </a:lnTo>
                    <a:lnTo>
                      <a:pt x="206" y="308"/>
                    </a:lnTo>
                    <a:lnTo>
                      <a:pt x="188" y="310"/>
                    </a:lnTo>
                    <a:lnTo>
                      <a:pt x="190" y="294"/>
                    </a:lnTo>
                    <a:lnTo>
                      <a:pt x="170" y="286"/>
                    </a:lnTo>
                    <a:lnTo>
                      <a:pt x="160" y="276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2" name="Freeform 94"/>
              <p:cNvSpPr>
                <a:spLocks/>
              </p:cNvSpPr>
              <p:nvPr/>
            </p:nvSpPr>
            <p:spPr bwMode="auto">
              <a:xfrm>
                <a:off x="3989917" y="3150005"/>
                <a:ext cx="283521" cy="217165"/>
              </a:xfrm>
              <a:custGeom>
                <a:avLst/>
                <a:gdLst/>
                <a:ahLst/>
                <a:cxnLst>
                  <a:cxn ang="0">
                    <a:pos x="68" y="144"/>
                  </a:cxn>
                  <a:cxn ang="0">
                    <a:pos x="0" y="144"/>
                  </a:cxn>
                  <a:cxn ang="0">
                    <a:pos x="10" y="138"/>
                  </a:cxn>
                  <a:cxn ang="0">
                    <a:pos x="28" y="128"/>
                  </a:cxn>
                  <a:cxn ang="0">
                    <a:pos x="50" y="110"/>
                  </a:cxn>
                  <a:cxn ang="0">
                    <a:pos x="52" y="104"/>
                  </a:cxn>
                  <a:cxn ang="0">
                    <a:pos x="52" y="68"/>
                  </a:cxn>
                  <a:cxn ang="0">
                    <a:pos x="62" y="56"/>
                  </a:cxn>
                  <a:cxn ang="0">
                    <a:pos x="74" y="44"/>
                  </a:cxn>
                  <a:cxn ang="0">
                    <a:pos x="88" y="40"/>
                  </a:cxn>
                  <a:cxn ang="0">
                    <a:pos x="102" y="30"/>
                  </a:cxn>
                  <a:cxn ang="0">
                    <a:pos x="108" y="14"/>
                  </a:cxn>
                  <a:cxn ang="0">
                    <a:pos x="112" y="4"/>
                  </a:cxn>
                  <a:cxn ang="0">
                    <a:pos x="116" y="0"/>
                  </a:cxn>
                  <a:cxn ang="0">
                    <a:pos x="122" y="0"/>
                  </a:cxn>
                  <a:cxn ang="0">
                    <a:pos x="126" y="8"/>
                  </a:cxn>
                  <a:cxn ang="0">
                    <a:pos x="132" y="12"/>
                  </a:cxn>
                  <a:cxn ang="0">
                    <a:pos x="154" y="10"/>
                  </a:cxn>
                  <a:cxn ang="0">
                    <a:pos x="164" y="10"/>
                  </a:cxn>
                  <a:cxn ang="0">
                    <a:pos x="168" y="14"/>
                  </a:cxn>
                  <a:cxn ang="0">
                    <a:pos x="178" y="14"/>
                  </a:cxn>
                  <a:cxn ang="0">
                    <a:pos x="180" y="20"/>
                  </a:cxn>
                  <a:cxn ang="0">
                    <a:pos x="180" y="46"/>
                  </a:cxn>
                  <a:cxn ang="0">
                    <a:pos x="188" y="56"/>
                  </a:cxn>
                  <a:cxn ang="0">
                    <a:pos x="188" y="64"/>
                  </a:cxn>
                  <a:cxn ang="0">
                    <a:pos x="164" y="66"/>
                  </a:cxn>
                  <a:cxn ang="0">
                    <a:pos x="148" y="76"/>
                  </a:cxn>
                  <a:cxn ang="0">
                    <a:pos x="146" y="84"/>
                  </a:cxn>
                  <a:cxn ang="0">
                    <a:pos x="122" y="104"/>
                  </a:cxn>
                  <a:cxn ang="0">
                    <a:pos x="100" y="106"/>
                  </a:cxn>
                  <a:cxn ang="0">
                    <a:pos x="68" y="126"/>
                  </a:cxn>
                  <a:cxn ang="0">
                    <a:pos x="68" y="144"/>
                  </a:cxn>
                </a:cxnLst>
                <a:rect l="0" t="0" r="r" b="b"/>
                <a:pathLst>
                  <a:path w="188" h="144">
                    <a:moveTo>
                      <a:pt x="68" y="144"/>
                    </a:moveTo>
                    <a:lnTo>
                      <a:pt x="0" y="144"/>
                    </a:lnTo>
                    <a:lnTo>
                      <a:pt x="10" y="138"/>
                    </a:lnTo>
                    <a:lnTo>
                      <a:pt x="28" y="128"/>
                    </a:lnTo>
                    <a:lnTo>
                      <a:pt x="50" y="110"/>
                    </a:lnTo>
                    <a:lnTo>
                      <a:pt x="52" y="104"/>
                    </a:lnTo>
                    <a:lnTo>
                      <a:pt x="52" y="68"/>
                    </a:lnTo>
                    <a:lnTo>
                      <a:pt x="62" y="56"/>
                    </a:lnTo>
                    <a:lnTo>
                      <a:pt x="74" y="44"/>
                    </a:lnTo>
                    <a:lnTo>
                      <a:pt x="88" y="40"/>
                    </a:lnTo>
                    <a:lnTo>
                      <a:pt x="102" y="30"/>
                    </a:lnTo>
                    <a:lnTo>
                      <a:pt x="108" y="14"/>
                    </a:lnTo>
                    <a:lnTo>
                      <a:pt x="112" y="4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6" y="8"/>
                    </a:lnTo>
                    <a:lnTo>
                      <a:pt x="132" y="12"/>
                    </a:lnTo>
                    <a:lnTo>
                      <a:pt x="154" y="10"/>
                    </a:lnTo>
                    <a:lnTo>
                      <a:pt x="164" y="10"/>
                    </a:lnTo>
                    <a:lnTo>
                      <a:pt x="168" y="14"/>
                    </a:lnTo>
                    <a:lnTo>
                      <a:pt x="178" y="14"/>
                    </a:lnTo>
                    <a:lnTo>
                      <a:pt x="180" y="20"/>
                    </a:lnTo>
                    <a:lnTo>
                      <a:pt x="180" y="46"/>
                    </a:lnTo>
                    <a:lnTo>
                      <a:pt x="188" y="56"/>
                    </a:lnTo>
                    <a:lnTo>
                      <a:pt x="188" y="64"/>
                    </a:lnTo>
                    <a:lnTo>
                      <a:pt x="164" y="66"/>
                    </a:lnTo>
                    <a:lnTo>
                      <a:pt x="148" y="76"/>
                    </a:lnTo>
                    <a:lnTo>
                      <a:pt x="146" y="84"/>
                    </a:lnTo>
                    <a:lnTo>
                      <a:pt x="122" y="104"/>
                    </a:lnTo>
                    <a:lnTo>
                      <a:pt x="100" y="106"/>
                    </a:lnTo>
                    <a:lnTo>
                      <a:pt x="68" y="126"/>
                    </a:lnTo>
                    <a:lnTo>
                      <a:pt x="68" y="14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3" name="Freeform 95"/>
              <p:cNvSpPr>
                <a:spLocks/>
              </p:cNvSpPr>
              <p:nvPr/>
            </p:nvSpPr>
            <p:spPr bwMode="auto">
              <a:xfrm>
                <a:off x="3893400" y="3367169"/>
                <a:ext cx="199068" cy="159857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4" y="94"/>
                  </a:cxn>
                  <a:cxn ang="0">
                    <a:pos x="14" y="78"/>
                  </a:cxn>
                  <a:cxn ang="0">
                    <a:pos x="20" y="62"/>
                  </a:cxn>
                  <a:cxn ang="0">
                    <a:pos x="30" y="54"/>
                  </a:cxn>
                  <a:cxn ang="0">
                    <a:pos x="36" y="38"/>
                  </a:cxn>
                  <a:cxn ang="0">
                    <a:pos x="46" y="24"/>
                  </a:cxn>
                  <a:cxn ang="0">
                    <a:pos x="52" y="18"/>
                  </a:cxn>
                  <a:cxn ang="0">
                    <a:pos x="60" y="8"/>
                  </a:cxn>
                  <a:cxn ang="0">
                    <a:pos x="64" y="0"/>
                  </a:cxn>
                  <a:cxn ang="0">
                    <a:pos x="132" y="0"/>
                  </a:cxn>
                  <a:cxn ang="0">
                    <a:pos x="132" y="28"/>
                  </a:cxn>
                  <a:cxn ang="0">
                    <a:pos x="82" y="28"/>
                  </a:cxn>
                  <a:cxn ang="0">
                    <a:pos x="82" y="70"/>
                  </a:cxn>
                  <a:cxn ang="0">
                    <a:pos x="72" y="70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64" y="106"/>
                  </a:cxn>
                  <a:cxn ang="0">
                    <a:pos x="0" y="106"/>
                  </a:cxn>
                </a:cxnLst>
                <a:rect l="0" t="0" r="r" b="b"/>
                <a:pathLst>
                  <a:path w="132" h="106">
                    <a:moveTo>
                      <a:pt x="0" y="106"/>
                    </a:moveTo>
                    <a:lnTo>
                      <a:pt x="4" y="94"/>
                    </a:lnTo>
                    <a:lnTo>
                      <a:pt x="14" y="78"/>
                    </a:lnTo>
                    <a:lnTo>
                      <a:pt x="20" y="62"/>
                    </a:lnTo>
                    <a:lnTo>
                      <a:pt x="30" y="54"/>
                    </a:lnTo>
                    <a:lnTo>
                      <a:pt x="36" y="38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132" y="0"/>
                    </a:lnTo>
                    <a:lnTo>
                      <a:pt x="132" y="28"/>
                    </a:lnTo>
                    <a:lnTo>
                      <a:pt x="82" y="28"/>
                    </a:lnTo>
                    <a:lnTo>
                      <a:pt x="82" y="70"/>
                    </a:lnTo>
                    <a:lnTo>
                      <a:pt x="72" y="70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10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4" name="Freeform 96"/>
              <p:cNvSpPr>
                <a:spLocks/>
              </p:cNvSpPr>
              <p:nvPr/>
            </p:nvSpPr>
            <p:spPr bwMode="auto">
              <a:xfrm>
                <a:off x="3905464" y="3738159"/>
                <a:ext cx="72388" cy="422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48" y="0"/>
                  </a:cxn>
                  <a:cxn ang="0">
                    <a:pos x="44" y="10"/>
                  </a:cxn>
                  <a:cxn ang="0">
                    <a:pos x="42" y="16"/>
                  </a:cxn>
                  <a:cxn ang="0">
                    <a:pos x="30" y="20"/>
                  </a:cxn>
                  <a:cxn ang="0">
                    <a:pos x="22" y="28"/>
                  </a:cxn>
                  <a:cxn ang="0">
                    <a:pos x="16" y="22"/>
                  </a:cxn>
                  <a:cxn ang="0">
                    <a:pos x="8" y="14"/>
                  </a:cxn>
                  <a:cxn ang="0">
                    <a:pos x="6" y="12"/>
                  </a:cxn>
                  <a:cxn ang="0">
                    <a:pos x="0" y="6"/>
                  </a:cxn>
                </a:cxnLst>
                <a:rect l="0" t="0" r="r" b="b"/>
                <a:pathLst>
                  <a:path w="48" h="28">
                    <a:moveTo>
                      <a:pt x="0" y="6"/>
                    </a:moveTo>
                    <a:lnTo>
                      <a:pt x="18" y="4"/>
                    </a:lnTo>
                    <a:lnTo>
                      <a:pt x="22" y="0"/>
                    </a:lnTo>
                    <a:lnTo>
                      <a:pt x="48" y="0"/>
                    </a:lnTo>
                    <a:lnTo>
                      <a:pt x="44" y="10"/>
                    </a:lnTo>
                    <a:lnTo>
                      <a:pt x="42" y="16"/>
                    </a:lnTo>
                    <a:lnTo>
                      <a:pt x="30" y="20"/>
                    </a:lnTo>
                    <a:lnTo>
                      <a:pt x="22" y="28"/>
                    </a:lnTo>
                    <a:lnTo>
                      <a:pt x="16" y="22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5" name="Freeform 97"/>
              <p:cNvSpPr>
                <a:spLocks/>
              </p:cNvSpPr>
              <p:nvPr/>
            </p:nvSpPr>
            <p:spPr bwMode="auto">
              <a:xfrm>
                <a:off x="3986901" y="3804515"/>
                <a:ext cx="66356" cy="7238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30" y="0"/>
                  </a:cxn>
                  <a:cxn ang="0">
                    <a:pos x="38" y="8"/>
                  </a:cxn>
                  <a:cxn ang="0">
                    <a:pos x="44" y="16"/>
                  </a:cxn>
                  <a:cxn ang="0">
                    <a:pos x="42" y="24"/>
                  </a:cxn>
                  <a:cxn ang="0">
                    <a:pos x="40" y="32"/>
                  </a:cxn>
                  <a:cxn ang="0">
                    <a:pos x="34" y="40"/>
                  </a:cxn>
                  <a:cxn ang="0">
                    <a:pos x="24" y="48"/>
                  </a:cxn>
                  <a:cxn ang="0">
                    <a:pos x="16" y="44"/>
                  </a:cxn>
                  <a:cxn ang="0">
                    <a:pos x="4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44" h="48">
                    <a:moveTo>
                      <a:pt x="0" y="16"/>
                    </a:moveTo>
                    <a:lnTo>
                      <a:pt x="8" y="8"/>
                    </a:lnTo>
                    <a:lnTo>
                      <a:pt x="16" y="2"/>
                    </a:lnTo>
                    <a:lnTo>
                      <a:pt x="30" y="0"/>
                    </a:lnTo>
                    <a:lnTo>
                      <a:pt x="38" y="8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40" y="32"/>
                    </a:lnTo>
                    <a:lnTo>
                      <a:pt x="34" y="40"/>
                    </a:lnTo>
                    <a:lnTo>
                      <a:pt x="24" y="48"/>
                    </a:lnTo>
                    <a:lnTo>
                      <a:pt x="16" y="44"/>
                    </a:lnTo>
                    <a:lnTo>
                      <a:pt x="4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6" name="Freeform 98"/>
              <p:cNvSpPr>
                <a:spLocks/>
              </p:cNvSpPr>
              <p:nvPr/>
            </p:nvSpPr>
            <p:spPr bwMode="auto">
              <a:xfrm>
                <a:off x="3893400" y="3367169"/>
                <a:ext cx="298602" cy="322731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64" y="106"/>
                  </a:cxn>
                  <a:cxn ang="0">
                    <a:pos x="64" y="82"/>
                  </a:cxn>
                  <a:cxn ang="0">
                    <a:pos x="64" y="74"/>
                  </a:cxn>
                  <a:cxn ang="0">
                    <a:pos x="68" y="72"/>
                  </a:cxn>
                  <a:cxn ang="0">
                    <a:pos x="72" y="70"/>
                  </a:cxn>
                  <a:cxn ang="0">
                    <a:pos x="82" y="70"/>
                  </a:cxn>
                  <a:cxn ang="0">
                    <a:pos x="82" y="28"/>
                  </a:cxn>
                  <a:cxn ang="0">
                    <a:pos x="132" y="28"/>
                  </a:cxn>
                  <a:cxn ang="0">
                    <a:pos x="132" y="0"/>
                  </a:cxn>
                  <a:cxn ang="0">
                    <a:pos x="198" y="48"/>
                  </a:cxn>
                  <a:cxn ang="0">
                    <a:pos x="168" y="48"/>
                  </a:cxn>
                  <a:cxn ang="0">
                    <a:pos x="180" y="184"/>
                  </a:cxn>
                  <a:cxn ang="0">
                    <a:pos x="186" y="192"/>
                  </a:cxn>
                  <a:cxn ang="0">
                    <a:pos x="184" y="202"/>
                  </a:cxn>
                  <a:cxn ang="0">
                    <a:pos x="84" y="200"/>
                  </a:cxn>
                  <a:cxn ang="0">
                    <a:pos x="78" y="214"/>
                  </a:cxn>
                  <a:cxn ang="0">
                    <a:pos x="68" y="206"/>
                  </a:cxn>
                  <a:cxn ang="0">
                    <a:pos x="60" y="194"/>
                  </a:cxn>
                  <a:cxn ang="0">
                    <a:pos x="52" y="188"/>
                  </a:cxn>
                  <a:cxn ang="0">
                    <a:pos x="40" y="182"/>
                  </a:cxn>
                  <a:cxn ang="0">
                    <a:pos x="26" y="182"/>
                  </a:cxn>
                  <a:cxn ang="0">
                    <a:pos x="12" y="184"/>
                  </a:cxn>
                  <a:cxn ang="0">
                    <a:pos x="12" y="172"/>
                  </a:cxn>
                  <a:cxn ang="0">
                    <a:pos x="18" y="152"/>
                  </a:cxn>
                  <a:cxn ang="0">
                    <a:pos x="12" y="144"/>
                  </a:cxn>
                  <a:cxn ang="0">
                    <a:pos x="8" y="138"/>
                  </a:cxn>
                  <a:cxn ang="0">
                    <a:pos x="12" y="130"/>
                  </a:cxn>
                  <a:cxn ang="0">
                    <a:pos x="12" y="122"/>
                  </a:cxn>
                  <a:cxn ang="0">
                    <a:pos x="8" y="116"/>
                  </a:cxn>
                  <a:cxn ang="0">
                    <a:pos x="0" y="112"/>
                  </a:cxn>
                  <a:cxn ang="0">
                    <a:pos x="0" y="106"/>
                  </a:cxn>
                </a:cxnLst>
                <a:rect l="0" t="0" r="r" b="b"/>
                <a:pathLst>
                  <a:path w="198" h="214">
                    <a:moveTo>
                      <a:pt x="0" y="106"/>
                    </a:moveTo>
                    <a:lnTo>
                      <a:pt x="64" y="106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68" y="72"/>
                    </a:lnTo>
                    <a:lnTo>
                      <a:pt x="72" y="70"/>
                    </a:lnTo>
                    <a:lnTo>
                      <a:pt x="82" y="70"/>
                    </a:lnTo>
                    <a:lnTo>
                      <a:pt x="82" y="28"/>
                    </a:lnTo>
                    <a:lnTo>
                      <a:pt x="132" y="28"/>
                    </a:lnTo>
                    <a:lnTo>
                      <a:pt x="132" y="0"/>
                    </a:lnTo>
                    <a:lnTo>
                      <a:pt x="198" y="48"/>
                    </a:lnTo>
                    <a:lnTo>
                      <a:pt x="168" y="48"/>
                    </a:lnTo>
                    <a:lnTo>
                      <a:pt x="180" y="184"/>
                    </a:lnTo>
                    <a:lnTo>
                      <a:pt x="186" y="192"/>
                    </a:lnTo>
                    <a:lnTo>
                      <a:pt x="184" y="202"/>
                    </a:lnTo>
                    <a:lnTo>
                      <a:pt x="84" y="200"/>
                    </a:lnTo>
                    <a:lnTo>
                      <a:pt x="78" y="214"/>
                    </a:lnTo>
                    <a:lnTo>
                      <a:pt x="68" y="206"/>
                    </a:lnTo>
                    <a:lnTo>
                      <a:pt x="60" y="194"/>
                    </a:lnTo>
                    <a:lnTo>
                      <a:pt x="52" y="188"/>
                    </a:lnTo>
                    <a:lnTo>
                      <a:pt x="40" y="182"/>
                    </a:lnTo>
                    <a:lnTo>
                      <a:pt x="26" y="182"/>
                    </a:lnTo>
                    <a:lnTo>
                      <a:pt x="12" y="184"/>
                    </a:lnTo>
                    <a:lnTo>
                      <a:pt x="12" y="172"/>
                    </a:lnTo>
                    <a:lnTo>
                      <a:pt x="18" y="152"/>
                    </a:lnTo>
                    <a:lnTo>
                      <a:pt x="12" y="144"/>
                    </a:lnTo>
                    <a:lnTo>
                      <a:pt x="8" y="138"/>
                    </a:lnTo>
                    <a:lnTo>
                      <a:pt x="12" y="130"/>
                    </a:lnTo>
                    <a:lnTo>
                      <a:pt x="12" y="122"/>
                    </a:lnTo>
                    <a:lnTo>
                      <a:pt x="8" y="116"/>
                    </a:lnTo>
                    <a:lnTo>
                      <a:pt x="0" y="112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7" name="Freeform 99"/>
              <p:cNvSpPr>
                <a:spLocks/>
              </p:cNvSpPr>
              <p:nvPr/>
            </p:nvSpPr>
            <p:spPr bwMode="auto">
              <a:xfrm>
                <a:off x="3938642" y="3738159"/>
                <a:ext cx="174938" cy="132712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60" y="8"/>
                  </a:cxn>
                  <a:cxn ang="0">
                    <a:pos x="72" y="12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0" y="14"/>
                  </a:cxn>
                  <a:cxn ang="0">
                    <a:pos x="106" y="24"/>
                  </a:cxn>
                  <a:cxn ang="0">
                    <a:pos x="112" y="38"/>
                  </a:cxn>
                  <a:cxn ang="0">
                    <a:pos x="110" y="46"/>
                  </a:cxn>
                  <a:cxn ang="0">
                    <a:pos x="112" y="50"/>
                  </a:cxn>
                  <a:cxn ang="0">
                    <a:pos x="114" y="54"/>
                  </a:cxn>
                  <a:cxn ang="0">
                    <a:pos x="116" y="68"/>
                  </a:cxn>
                  <a:cxn ang="0">
                    <a:pos x="110" y="70"/>
                  </a:cxn>
                  <a:cxn ang="0">
                    <a:pos x="112" y="80"/>
                  </a:cxn>
                  <a:cxn ang="0">
                    <a:pos x="106" y="84"/>
                  </a:cxn>
                  <a:cxn ang="0">
                    <a:pos x="100" y="82"/>
                  </a:cxn>
                  <a:cxn ang="0">
                    <a:pos x="96" y="88"/>
                  </a:cxn>
                  <a:cxn ang="0">
                    <a:pos x="90" y="86"/>
                  </a:cxn>
                  <a:cxn ang="0">
                    <a:pos x="88" y="72"/>
                  </a:cxn>
                  <a:cxn ang="0">
                    <a:pos x="82" y="70"/>
                  </a:cxn>
                  <a:cxn ang="0">
                    <a:pos x="74" y="68"/>
                  </a:cxn>
                  <a:cxn ang="0">
                    <a:pos x="76" y="60"/>
                  </a:cxn>
                  <a:cxn ang="0">
                    <a:pos x="70" y="52"/>
                  </a:cxn>
                  <a:cxn ang="0">
                    <a:pos x="62" y="44"/>
                  </a:cxn>
                  <a:cxn ang="0">
                    <a:pos x="48" y="46"/>
                  </a:cxn>
                  <a:cxn ang="0">
                    <a:pos x="40" y="52"/>
                  </a:cxn>
                  <a:cxn ang="0">
                    <a:pos x="32" y="60"/>
                  </a:cxn>
                  <a:cxn ang="0">
                    <a:pos x="24" y="50"/>
                  </a:cxn>
                  <a:cxn ang="0">
                    <a:pos x="14" y="40"/>
                  </a:cxn>
                  <a:cxn ang="0">
                    <a:pos x="6" y="38"/>
                  </a:cxn>
                  <a:cxn ang="0">
                    <a:pos x="0" y="28"/>
                  </a:cxn>
                  <a:cxn ang="0">
                    <a:pos x="8" y="20"/>
                  </a:cxn>
                  <a:cxn ang="0">
                    <a:pos x="20" y="16"/>
                  </a:cxn>
                  <a:cxn ang="0">
                    <a:pos x="22" y="1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4"/>
                  </a:cxn>
                  <a:cxn ang="0">
                    <a:pos x="50" y="4"/>
                  </a:cxn>
                  <a:cxn ang="0">
                    <a:pos x="60" y="6"/>
                  </a:cxn>
                </a:cxnLst>
                <a:rect l="0" t="0" r="r" b="b"/>
                <a:pathLst>
                  <a:path w="116" h="88">
                    <a:moveTo>
                      <a:pt x="60" y="6"/>
                    </a:moveTo>
                    <a:lnTo>
                      <a:pt x="60" y="8"/>
                    </a:lnTo>
                    <a:lnTo>
                      <a:pt x="72" y="12"/>
                    </a:lnTo>
                    <a:lnTo>
                      <a:pt x="84" y="8"/>
                    </a:lnTo>
                    <a:lnTo>
                      <a:pt x="98" y="6"/>
                    </a:lnTo>
                    <a:lnTo>
                      <a:pt x="100" y="14"/>
                    </a:lnTo>
                    <a:lnTo>
                      <a:pt x="106" y="24"/>
                    </a:lnTo>
                    <a:lnTo>
                      <a:pt x="112" y="38"/>
                    </a:lnTo>
                    <a:lnTo>
                      <a:pt x="110" y="46"/>
                    </a:lnTo>
                    <a:lnTo>
                      <a:pt x="112" y="50"/>
                    </a:lnTo>
                    <a:lnTo>
                      <a:pt x="114" y="54"/>
                    </a:lnTo>
                    <a:lnTo>
                      <a:pt x="116" y="68"/>
                    </a:lnTo>
                    <a:lnTo>
                      <a:pt x="110" y="70"/>
                    </a:lnTo>
                    <a:lnTo>
                      <a:pt x="112" y="80"/>
                    </a:lnTo>
                    <a:lnTo>
                      <a:pt x="106" y="84"/>
                    </a:lnTo>
                    <a:lnTo>
                      <a:pt x="100" y="82"/>
                    </a:lnTo>
                    <a:lnTo>
                      <a:pt x="96" y="88"/>
                    </a:lnTo>
                    <a:lnTo>
                      <a:pt x="90" y="86"/>
                    </a:lnTo>
                    <a:lnTo>
                      <a:pt x="88" y="72"/>
                    </a:lnTo>
                    <a:lnTo>
                      <a:pt x="82" y="70"/>
                    </a:lnTo>
                    <a:lnTo>
                      <a:pt x="74" y="68"/>
                    </a:lnTo>
                    <a:lnTo>
                      <a:pt x="76" y="60"/>
                    </a:lnTo>
                    <a:lnTo>
                      <a:pt x="70" y="52"/>
                    </a:lnTo>
                    <a:lnTo>
                      <a:pt x="62" y="44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32" y="60"/>
                    </a:lnTo>
                    <a:lnTo>
                      <a:pt x="24" y="50"/>
                    </a:lnTo>
                    <a:lnTo>
                      <a:pt x="14" y="40"/>
                    </a:lnTo>
                    <a:lnTo>
                      <a:pt x="6" y="38"/>
                    </a:lnTo>
                    <a:lnTo>
                      <a:pt x="0" y="28"/>
                    </a:lnTo>
                    <a:lnTo>
                      <a:pt x="8" y="20"/>
                    </a:lnTo>
                    <a:lnTo>
                      <a:pt x="20" y="16"/>
                    </a:lnTo>
                    <a:lnTo>
                      <a:pt x="22" y="1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50" y="4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8" name="Freeform 100"/>
              <p:cNvSpPr>
                <a:spLocks/>
              </p:cNvSpPr>
              <p:nvPr/>
            </p:nvSpPr>
            <p:spPr bwMode="auto">
              <a:xfrm>
                <a:off x="4023095" y="3840709"/>
                <a:ext cx="99534" cy="99534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50" y="26"/>
                  </a:cxn>
                  <a:cxn ang="0">
                    <a:pos x="50" y="34"/>
                  </a:cxn>
                  <a:cxn ang="0">
                    <a:pos x="58" y="36"/>
                  </a:cxn>
                  <a:cxn ang="0">
                    <a:pos x="64" y="40"/>
                  </a:cxn>
                  <a:cxn ang="0">
                    <a:pos x="66" y="46"/>
                  </a:cxn>
                  <a:cxn ang="0">
                    <a:pos x="66" y="54"/>
                  </a:cxn>
                  <a:cxn ang="0">
                    <a:pos x="62" y="66"/>
                  </a:cxn>
                  <a:cxn ang="0">
                    <a:pos x="50" y="62"/>
                  </a:cxn>
                  <a:cxn ang="0">
                    <a:pos x="38" y="54"/>
                  </a:cxn>
                  <a:cxn ang="0">
                    <a:pos x="30" y="44"/>
                  </a:cxn>
                  <a:cxn ang="0">
                    <a:pos x="18" y="36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16" y="8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4" y="18"/>
                  </a:cxn>
                  <a:cxn ang="0">
                    <a:pos x="40" y="20"/>
                  </a:cxn>
                  <a:cxn ang="0">
                    <a:pos x="44" y="14"/>
                  </a:cxn>
                  <a:cxn ang="0">
                    <a:pos x="50" y="16"/>
                  </a:cxn>
                </a:cxnLst>
                <a:rect l="0" t="0" r="r" b="b"/>
                <a:pathLst>
                  <a:path w="66" h="66">
                    <a:moveTo>
                      <a:pt x="50" y="16"/>
                    </a:moveTo>
                    <a:lnTo>
                      <a:pt x="50" y="26"/>
                    </a:lnTo>
                    <a:lnTo>
                      <a:pt x="50" y="34"/>
                    </a:lnTo>
                    <a:lnTo>
                      <a:pt x="58" y="36"/>
                    </a:lnTo>
                    <a:lnTo>
                      <a:pt x="64" y="40"/>
                    </a:lnTo>
                    <a:lnTo>
                      <a:pt x="66" y="46"/>
                    </a:lnTo>
                    <a:lnTo>
                      <a:pt x="66" y="54"/>
                    </a:lnTo>
                    <a:lnTo>
                      <a:pt x="62" y="66"/>
                    </a:lnTo>
                    <a:lnTo>
                      <a:pt x="50" y="62"/>
                    </a:lnTo>
                    <a:lnTo>
                      <a:pt x="38" y="54"/>
                    </a:lnTo>
                    <a:lnTo>
                      <a:pt x="30" y="44"/>
                    </a:lnTo>
                    <a:lnTo>
                      <a:pt x="18" y="36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4" y="18"/>
                    </a:lnTo>
                    <a:lnTo>
                      <a:pt x="40" y="20"/>
                    </a:lnTo>
                    <a:lnTo>
                      <a:pt x="44" y="14"/>
                    </a:lnTo>
                    <a:lnTo>
                      <a:pt x="5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29" name="Freeform 101"/>
              <p:cNvSpPr>
                <a:spLocks/>
              </p:cNvSpPr>
              <p:nvPr/>
            </p:nvSpPr>
            <p:spPr bwMode="auto">
              <a:xfrm>
                <a:off x="4621807" y="3475752"/>
                <a:ext cx="253359" cy="389087"/>
              </a:xfrm>
              <a:custGeom>
                <a:avLst/>
                <a:gdLst/>
                <a:ahLst/>
                <a:cxnLst>
                  <a:cxn ang="0">
                    <a:pos x="166" y="128"/>
                  </a:cxn>
                  <a:cxn ang="0">
                    <a:pos x="152" y="130"/>
                  </a:cxn>
                  <a:cxn ang="0">
                    <a:pos x="148" y="142"/>
                  </a:cxn>
                  <a:cxn ang="0">
                    <a:pos x="136" y="170"/>
                  </a:cxn>
                  <a:cxn ang="0">
                    <a:pos x="144" y="178"/>
                  </a:cxn>
                  <a:cxn ang="0">
                    <a:pos x="148" y="204"/>
                  </a:cxn>
                  <a:cxn ang="0">
                    <a:pos x="136" y="206"/>
                  </a:cxn>
                  <a:cxn ang="0">
                    <a:pos x="112" y="230"/>
                  </a:cxn>
                  <a:cxn ang="0">
                    <a:pos x="88" y="234"/>
                  </a:cxn>
                  <a:cxn ang="0">
                    <a:pos x="86" y="246"/>
                  </a:cxn>
                  <a:cxn ang="0">
                    <a:pos x="40" y="258"/>
                  </a:cxn>
                  <a:cxn ang="0">
                    <a:pos x="30" y="246"/>
                  </a:cxn>
                  <a:cxn ang="0">
                    <a:pos x="10" y="226"/>
                  </a:cxn>
                  <a:cxn ang="0">
                    <a:pos x="12" y="216"/>
                  </a:cxn>
                  <a:cxn ang="0">
                    <a:pos x="32" y="216"/>
                  </a:cxn>
                  <a:cxn ang="0">
                    <a:pos x="26" y="206"/>
                  </a:cxn>
                  <a:cxn ang="0">
                    <a:pos x="24" y="182"/>
                  </a:cxn>
                  <a:cxn ang="0">
                    <a:pos x="16" y="170"/>
                  </a:cxn>
                  <a:cxn ang="0">
                    <a:pos x="2" y="156"/>
                  </a:cxn>
                  <a:cxn ang="0">
                    <a:pos x="0" y="144"/>
                  </a:cxn>
                  <a:cxn ang="0">
                    <a:pos x="32" y="106"/>
                  </a:cxn>
                  <a:cxn ang="0">
                    <a:pos x="36" y="66"/>
                  </a:cxn>
                  <a:cxn ang="0">
                    <a:pos x="40" y="50"/>
                  </a:cxn>
                  <a:cxn ang="0">
                    <a:pos x="28" y="6"/>
                  </a:cxn>
                  <a:cxn ang="0">
                    <a:pos x="34" y="0"/>
                  </a:cxn>
                  <a:cxn ang="0">
                    <a:pos x="168" y="54"/>
                  </a:cxn>
                  <a:cxn ang="0">
                    <a:pos x="166" y="128"/>
                  </a:cxn>
                </a:cxnLst>
                <a:rect l="0" t="0" r="r" b="b"/>
                <a:pathLst>
                  <a:path w="168" h="258">
                    <a:moveTo>
                      <a:pt x="166" y="128"/>
                    </a:moveTo>
                    <a:lnTo>
                      <a:pt x="152" y="130"/>
                    </a:lnTo>
                    <a:lnTo>
                      <a:pt x="148" y="142"/>
                    </a:lnTo>
                    <a:lnTo>
                      <a:pt x="136" y="170"/>
                    </a:lnTo>
                    <a:lnTo>
                      <a:pt x="144" y="178"/>
                    </a:lnTo>
                    <a:lnTo>
                      <a:pt x="148" y="204"/>
                    </a:lnTo>
                    <a:lnTo>
                      <a:pt x="136" y="206"/>
                    </a:lnTo>
                    <a:lnTo>
                      <a:pt x="112" y="230"/>
                    </a:lnTo>
                    <a:lnTo>
                      <a:pt x="88" y="234"/>
                    </a:lnTo>
                    <a:lnTo>
                      <a:pt x="86" y="246"/>
                    </a:lnTo>
                    <a:lnTo>
                      <a:pt x="40" y="258"/>
                    </a:lnTo>
                    <a:lnTo>
                      <a:pt x="30" y="246"/>
                    </a:lnTo>
                    <a:lnTo>
                      <a:pt x="10" y="226"/>
                    </a:lnTo>
                    <a:lnTo>
                      <a:pt x="12" y="216"/>
                    </a:lnTo>
                    <a:lnTo>
                      <a:pt x="32" y="216"/>
                    </a:lnTo>
                    <a:lnTo>
                      <a:pt x="26" y="206"/>
                    </a:lnTo>
                    <a:lnTo>
                      <a:pt x="24" y="182"/>
                    </a:lnTo>
                    <a:lnTo>
                      <a:pt x="16" y="170"/>
                    </a:lnTo>
                    <a:lnTo>
                      <a:pt x="2" y="156"/>
                    </a:lnTo>
                    <a:lnTo>
                      <a:pt x="0" y="144"/>
                    </a:lnTo>
                    <a:lnTo>
                      <a:pt x="32" y="106"/>
                    </a:lnTo>
                    <a:lnTo>
                      <a:pt x="36" y="66"/>
                    </a:lnTo>
                    <a:lnTo>
                      <a:pt x="40" y="50"/>
                    </a:lnTo>
                    <a:lnTo>
                      <a:pt x="28" y="6"/>
                    </a:lnTo>
                    <a:lnTo>
                      <a:pt x="34" y="0"/>
                    </a:lnTo>
                    <a:lnTo>
                      <a:pt x="168" y="54"/>
                    </a:lnTo>
                    <a:lnTo>
                      <a:pt x="166" y="12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0" name="Freeform 102"/>
              <p:cNvSpPr>
                <a:spLocks/>
              </p:cNvSpPr>
              <p:nvPr/>
            </p:nvSpPr>
            <p:spPr bwMode="auto">
              <a:xfrm>
                <a:off x="4303600" y="3469719"/>
                <a:ext cx="378531" cy="292569"/>
              </a:xfrm>
              <a:custGeom>
                <a:avLst/>
                <a:gdLst/>
                <a:ahLst/>
                <a:cxnLst>
                  <a:cxn ang="0">
                    <a:pos x="4" y="142"/>
                  </a:cxn>
                  <a:cxn ang="0">
                    <a:pos x="18" y="142"/>
                  </a:cxn>
                  <a:cxn ang="0">
                    <a:pos x="52" y="136"/>
                  </a:cxn>
                  <a:cxn ang="0">
                    <a:pos x="64" y="118"/>
                  </a:cxn>
                  <a:cxn ang="0">
                    <a:pos x="66" y="76"/>
                  </a:cxn>
                  <a:cxn ang="0">
                    <a:pos x="86" y="72"/>
                  </a:cxn>
                  <a:cxn ang="0">
                    <a:pos x="124" y="40"/>
                  </a:cxn>
                  <a:cxn ang="0">
                    <a:pos x="191" y="0"/>
                  </a:cxn>
                  <a:cxn ang="0">
                    <a:pos x="199" y="2"/>
                  </a:cxn>
                  <a:cxn ang="0">
                    <a:pos x="207" y="4"/>
                  </a:cxn>
                  <a:cxn ang="0">
                    <a:pos x="217" y="8"/>
                  </a:cxn>
                  <a:cxn ang="0">
                    <a:pos x="227" y="16"/>
                  </a:cxn>
                  <a:cxn ang="0">
                    <a:pos x="239" y="10"/>
                  </a:cxn>
                  <a:cxn ang="0">
                    <a:pos x="251" y="54"/>
                  </a:cxn>
                  <a:cxn ang="0">
                    <a:pos x="247" y="70"/>
                  </a:cxn>
                  <a:cxn ang="0">
                    <a:pos x="243" y="110"/>
                  </a:cxn>
                  <a:cxn ang="0">
                    <a:pos x="211" y="148"/>
                  </a:cxn>
                  <a:cxn ang="0">
                    <a:pos x="213" y="160"/>
                  </a:cxn>
                  <a:cxn ang="0">
                    <a:pos x="191" y="174"/>
                  </a:cxn>
                  <a:cxn ang="0">
                    <a:pos x="156" y="170"/>
                  </a:cxn>
                  <a:cxn ang="0">
                    <a:pos x="150" y="178"/>
                  </a:cxn>
                  <a:cxn ang="0">
                    <a:pos x="122" y="168"/>
                  </a:cxn>
                  <a:cxn ang="0">
                    <a:pos x="112" y="174"/>
                  </a:cxn>
                  <a:cxn ang="0">
                    <a:pos x="96" y="162"/>
                  </a:cxn>
                  <a:cxn ang="0">
                    <a:pos x="66" y="162"/>
                  </a:cxn>
                  <a:cxn ang="0">
                    <a:pos x="54" y="194"/>
                  </a:cxn>
                  <a:cxn ang="0">
                    <a:pos x="44" y="184"/>
                  </a:cxn>
                  <a:cxn ang="0">
                    <a:pos x="30" y="186"/>
                  </a:cxn>
                  <a:cxn ang="0">
                    <a:pos x="16" y="178"/>
                  </a:cxn>
                  <a:cxn ang="0">
                    <a:pos x="12" y="176"/>
                  </a:cxn>
                  <a:cxn ang="0">
                    <a:pos x="14" y="170"/>
                  </a:cxn>
                  <a:cxn ang="0">
                    <a:pos x="4" y="158"/>
                  </a:cxn>
                  <a:cxn ang="0">
                    <a:pos x="0" y="150"/>
                  </a:cxn>
                  <a:cxn ang="0">
                    <a:pos x="4" y="142"/>
                  </a:cxn>
                </a:cxnLst>
                <a:rect l="0" t="0" r="r" b="b"/>
                <a:pathLst>
                  <a:path w="251" h="194">
                    <a:moveTo>
                      <a:pt x="4" y="142"/>
                    </a:moveTo>
                    <a:lnTo>
                      <a:pt x="18" y="142"/>
                    </a:lnTo>
                    <a:lnTo>
                      <a:pt x="52" y="136"/>
                    </a:lnTo>
                    <a:lnTo>
                      <a:pt x="64" y="118"/>
                    </a:lnTo>
                    <a:lnTo>
                      <a:pt x="66" y="76"/>
                    </a:lnTo>
                    <a:lnTo>
                      <a:pt x="86" y="72"/>
                    </a:lnTo>
                    <a:lnTo>
                      <a:pt x="124" y="40"/>
                    </a:lnTo>
                    <a:lnTo>
                      <a:pt x="191" y="0"/>
                    </a:lnTo>
                    <a:lnTo>
                      <a:pt x="199" y="2"/>
                    </a:lnTo>
                    <a:lnTo>
                      <a:pt x="207" y="4"/>
                    </a:lnTo>
                    <a:lnTo>
                      <a:pt x="217" y="8"/>
                    </a:lnTo>
                    <a:lnTo>
                      <a:pt x="227" y="16"/>
                    </a:lnTo>
                    <a:lnTo>
                      <a:pt x="239" y="10"/>
                    </a:lnTo>
                    <a:lnTo>
                      <a:pt x="251" y="54"/>
                    </a:lnTo>
                    <a:lnTo>
                      <a:pt x="247" y="70"/>
                    </a:lnTo>
                    <a:lnTo>
                      <a:pt x="243" y="110"/>
                    </a:lnTo>
                    <a:lnTo>
                      <a:pt x="211" y="148"/>
                    </a:lnTo>
                    <a:lnTo>
                      <a:pt x="213" y="160"/>
                    </a:lnTo>
                    <a:lnTo>
                      <a:pt x="191" y="174"/>
                    </a:lnTo>
                    <a:lnTo>
                      <a:pt x="156" y="170"/>
                    </a:lnTo>
                    <a:lnTo>
                      <a:pt x="150" y="178"/>
                    </a:lnTo>
                    <a:lnTo>
                      <a:pt x="122" y="168"/>
                    </a:lnTo>
                    <a:lnTo>
                      <a:pt x="112" y="174"/>
                    </a:lnTo>
                    <a:lnTo>
                      <a:pt x="96" y="162"/>
                    </a:lnTo>
                    <a:lnTo>
                      <a:pt x="66" y="162"/>
                    </a:lnTo>
                    <a:lnTo>
                      <a:pt x="54" y="194"/>
                    </a:lnTo>
                    <a:lnTo>
                      <a:pt x="44" y="184"/>
                    </a:lnTo>
                    <a:lnTo>
                      <a:pt x="30" y="186"/>
                    </a:lnTo>
                    <a:lnTo>
                      <a:pt x="16" y="178"/>
                    </a:lnTo>
                    <a:lnTo>
                      <a:pt x="12" y="176"/>
                    </a:lnTo>
                    <a:lnTo>
                      <a:pt x="14" y="170"/>
                    </a:lnTo>
                    <a:lnTo>
                      <a:pt x="4" y="158"/>
                    </a:lnTo>
                    <a:lnTo>
                      <a:pt x="0" y="150"/>
                    </a:lnTo>
                    <a:lnTo>
                      <a:pt x="4" y="14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1" name="Freeform 103"/>
              <p:cNvSpPr>
                <a:spLocks/>
              </p:cNvSpPr>
              <p:nvPr/>
            </p:nvSpPr>
            <p:spPr bwMode="auto">
              <a:xfrm>
                <a:off x="4651969" y="3783402"/>
                <a:ext cx="304634" cy="193035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66" y="42"/>
                  </a:cxn>
                  <a:cxn ang="0">
                    <a:pos x="68" y="30"/>
                  </a:cxn>
                  <a:cxn ang="0">
                    <a:pos x="92" y="26"/>
                  </a:cxn>
                  <a:cxn ang="0">
                    <a:pos x="116" y="2"/>
                  </a:cxn>
                  <a:cxn ang="0">
                    <a:pos x="128" y="0"/>
                  </a:cxn>
                  <a:cxn ang="0">
                    <a:pos x="140" y="8"/>
                  </a:cxn>
                  <a:cxn ang="0">
                    <a:pos x="142" y="22"/>
                  </a:cxn>
                  <a:cxn ang="0">
                    <a:pos x="142" y="34"/>
                  </a:cxn>
                  <a:cxn ang="0">
                    <a:pos x="180" y="60"/>
                  </a:cxn>
                  <a:cxn ang="0">
                    <a:pos x="202" y="92"/>
                  </a:cxn>
                  <a:cxn ang="0">
                    <a:pos x="172" y="90"/>
                  </a:cxn>
                  <a:cxn ang="0">
                    <a:pos x="138" y="100"/>
                  </a:cxn>
                  <a:cxn ang="0">
                    <a:pos x="126" y="108"/>
                  </a:cxn>
                  <a:cxn ang="0">
                    <a:pos x="104" y="106"/>
                  </a:cxn>
                  <a:cxn ang="0">
                    <a:pos x="92" y="102"/>
                  </a:cxn>
                  <a:cxn ang="0">
                    <a:pos x="78" y="88"/>
                  </a:cxn>
                  <a:cxn ang="0">
                    <a:pos x="64" y="104"/>
                  </a:cxn>
                  <a:cxn ang="0">
                    <a:pos x="62" y="118"/>
                  </a:cxn>
                  <a:cxn ang="0">
                    <a:pos x="32" y="116"/>
                  </a:cxn>
                  <a:cxn ang="0">
                    <a:pos x="24" y="128"/>
                  </a:cxn>
                  <a:cxn ang="0">
                    <a:pos x="10" y="112"/>
                  </a:cxn>
                  <a:cxn ang="0">
                    <a:pos x="0" y="86"/>
                  </a:cxn>
                  <a:cxn ang="0">
                    <a:pos x="0" y="70"/>
                  </a:cxn>
                  <a:cxn ang="0">
                    <a:pos x="20" y="54"/>
                  </a:cxn>
                </a:cxnLst>
                <a:rect l="0" t="0" r="r" b="b"/>
                <a:pathLst>
                  <a:path w="202" h="128">
                    <a:moveTo>
                      <a:pt x="20" y="54"/>
                    </a:moveTo>
                    <a:lnTo>
                      <a:pt x="66" y="42"/>
                    </a:lnTo>
                    <a:lnTo>
                      <a:pt x="68" y="30"/>
                    </a:lnTo>
                    <a:lnTo>
                      <a:pt x="92" y="26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40" y="8"/>
                    </a:lnTo>
                    <a:lnTo>
                      <a:pt x="142" y="22"/>
                    </a:lnTo>
                    <a:lnTo>
                      <a:pt x="142" y="34"/>
                    </a:lnTo>
                    <a:lnTo>
                      <a:pt x="180" y="60"/>
                    </a:lnTo>
                    <a:lnTo>
                      <a:pt x="202" y="92"/>
                    </a:lnTo>
                    <a:lnTo>
                      <a:pt x="172" y="90"/>
                    </a:lnTo>
                    <a:lnTo>
                      <a:pt x="138" y="100"/>
                    </a:lnTo>
                    <a:lnTo>
                      <a:pt x="126" y="108"/>
                    </a:lnTo>
                    <a:lnTo>
                      <a:pt x="104" y="106"/>
                    </a:lnTo>
                    <a:lnTo>
                      <a:pt x="92" y="102"/>
                    </a:lnTo>
                    <a:lnTo>
                      <a:pt x="78" y="88"/>
                    </a:lnTo>
                    <a:lnTo>
                      <a:pt x="64" y="104"/>
                    </a:lnTo>
                    <a:lnTo>
                      <a:pt x="62" y="118"/>
                    </a:lnTo>
                    <a:lnTo>
                      <a:pt x="32" y="116"/>
                    </a:lnTo>
                    <a:lnTo>
                      <a:pt x="24" y="128"/>
                    </a:lnTo>
                    <a:lnTo>
                      <a:pt x="10" y="112"/>
                    </a:lnTo>
                    <a:lnTo>
                      <a:pt x="0" y="86"/>
                    </a:lnTo>
                    <a:lnTo>
                      <a:pt x="0" y="70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2" name="Freeform 104"/>
              <p:cNvSpPr>
                <a:spLocks/>
              </p:cNvSpPr>
              <p:nvPr/>
            </p:nvSpPr>
            <p:spPr bwMode="auto">
              <a:xfrm>
                <a:off x="4826907" y="3487816"/>
                <a:ext cx="398136" cy="464491"/>
              </a:xfrm>
              <a:custGeom>
                <a:avLst/>
                <a:gdLst/>
                <a:ahLst/>
                <a:cxnLst>
                  <a:cxn ang="0">
                    <a:pos x="188" y="20"/>
                  </a:cxn>
                  <a:cxn ang="0">
                    <a:pos x="208" y="0"/>
                  </a:cxn>
                  <a:cxn ang="0">
                    <a:pos x="216" y="0"/>
                  </a:cxn>
                  <a:cxn ang="0">
                    <a:pos x="238" y="18"/>
                  </a:cxn>
                  <a:cxn ang="0">
                    <a:pos x="242" y="32"/>
                  </a:cxn>
                  <a:cxn ang="0">
                    <a:pos x="240" y="60"/>
                  </a:cxn>
                  <a:cxn ang="0">
                    <a:pos x="264" y="86"/>
                  </a:cxn>
                  <a:cxn ang="0">
                    <a:pos x="236" y="98"/>
                  </a:cxn>
                  <a:cxn ang="0">
                    <a:pos x="230" y="128"/>
                  </a:cxn>
                  <a:cxn ang="0">
                    <a:pos x="230" y="142"/>
                  </a:cxn>
                  <a:cxn ang="0">
                    <a:pos x="206" y="180"/>
                  </a:cxn>
                  <a:cxn ang="0">
                    <a:pos x="206" y="196"/>
                  </a:cxn>
                  <a:cxn ang="0">
                    <a:pos x="194" y="198"/>
                  </a:cxn>
                  <a:cxn ang="0">
                    <a:pos x="194" y="234"/>
                  </a:cxn>
                  <a:cxn ang="0">
                    <a:pos x="174" y="234"/>
                  </a:cxn>
                  <a:cxn ang="0">
                    <a:pos x="178" y="248"/>
                  </a:cxn>
                  <a:cxn ang="0">
                    <a:pos x="188" y="250"/>
                  </a:cxn>
                  <a:cxn ang="0">
                    <a:pos x="212" y="282"/>
                  </a:cxn>
                  <a:cxn ang="0">
                    <a:pos x="218" y="282"/>
                  </a:cxn>
                  <a:cxn ang="0">
                    <a:pos x="218" y="296"/>
                  </a:cxn>
                  <a:cxn ang="0">
                    <a:pos x="198" y="296"/>
                  </a:cxn>
                  <a:cxn ang="0">
                    <a:pos x="190" y="304"/>
                  </a:cxn>
                  <a:cxn ang="0">
                    <a:pos x="138" y="308"/>
                  </a:cxn>
                  <a:cxn ang="0">
                    <a:pos x="122" y="296"/>
                  </a:cxn>
                  <a:cxn ang="0">
                    <a:pos x="94" y="298"/>
                  </a:cxn>
                  <a:cxn ang="0">
                    <a:pos x="86" y="288"/>
                  </a:cxn>
                  <a:cxn ang="0">
                    <a:pos x="64" y="256"/>
                  </a:cxn>
                  <a:cxn ang="0">
                    <a:pos x="26" y="230"/>
                  </a:cxn>
                  <a:cxn ang="0">
                    <a:pos x="24" y="204"/>
                  </a:cxn>
                  <a:cxn ang="0">
                    <a:pos x="12" y="196"/>
                  </a:cxn>
                  <a:cxn ang="0">
                    <a:pos x="8" y="170"/>
                  </a:cxn>
                  <a:cxn ang="0">
                    <a:pos x="0" y="162"/>
                  </a:cxn>
                  <a:cxn ang="0">
                    <a:pos x="16" y="122"/>
                  </a:cxn>
                  <a:cxn ang="0">
                    <a:pos x="30" y="120"/>
                  </a:cxn>
                  <a:cxn ang="0">
                    <a:pos x="32" y="46"/>
                  </a:cxn>
                  <a:cxn ang="0">
                    <a:pos x="50" y="46"/>
                  </a:cxn>
                  <a:cxn ang="0">
                    <a:pos x="50" y="12"/>
                  </a:cxn>
                  <a:cxn ang="0">
                    <a:pos x="178" y="14"/>
                  </a:cxn>
                  <a:cxn ang="0">
                    <a:pos x="188" y="20"/>
                  </a:cxn>
                </a:cxnLst>
                <a:rect l="0" t="0" r="r" b="b"/>
                <a:pathLst>
                  <a:path w="264" h="308">
                    <a:moveTo>
                      <a:pt x="188" y="20"/>
                    </a:moveTo>
                    <a:lnTo>
                      <a:pt x="208" y="0"/>
                    </a:lnTo>
                    <a:lnTo>
                      <a:pt x="216" y="0"/>
                    </a:lnTo>
                    <a:lnTo>
                      <a:pt x="238" y="18"/>
                    </a:lnTo>
                    <a:lnTo>
                      <a:pt x="242" y="32"/>
                    </a:lnTo>
                    <a:lnTo>
                      <a:pt x="240" y="60"/>
                    </a:lnTo>
                    <a:lnTo>
                      <a:pt x="264" y="86"/>
                    </a:lnTo>
                    <a:lnTo>
                      <a:pt x="236" y="98"/>
                    </a:lnTo>
                    <a:lnTo>
                      <a:pt x="230" y="128"/>
                    </a:lnTo>
                    <a:lnTo>
                      <a:pt x="230" y="142"/>
                    </a:lnTo>
                    <a:lnTo>
                      <a:pt x="206" y="180"/>
                    </a:lnTo>
                    <a:lnTo>
                      <a:pt x="206" y="196"/>
                    </a:lnTo>
                    <a:lnTo>
                      <a:pt x="194" y="198"/>
                    </a:lnTo>
                    <a:lnTo>
                      <a:pt x="194" y="234"/>
                    </a:lnTo>
                    <a:lnTo>
                      <a:pt x="174" y="234"/>
                    </a:lnTo>
                    <a:lnTo>
                      <a:pt x="178" y="248"/>
                    </a:lnTo>
                    <a:lnTo>
                      <a:pt x="188" y="250"/>
                    </a:lnTo>
                    <a:lnTo>
                      <a:pt x="212" y="282"/>
                    </a:lnTo>
                    <a:lnTo>
                      <a:pt x="218" y="282"/>
                    </a:lnTo>
                    <a:lnTo>
                      <a:pt x="218" y="296"/>
                    </a:lnTo>
                    <a:lnTo>
                      <a:pt x="198" y="296"/>
                    </a:lnTo>
                    <a:lnTo>
                      <a:pt x="190" y="304"/>
                    </a:lnTo>
                    <a:lnTo>
                      <a:pt x="138" y="308"/>
                    </a:lnTo>
                    <a:lnTo>
                      <a:pt x="122" y="296"/>
                    </a:lnTo>
                    <a:lnTo>
                      <a:pt x="94" y="298"/>
                    </a:lnTo>
                    <a:lnTo>
                      <a:pt x="86" y="288"/>
                    </a:lnTo>
                    <a:lnTo>
                      <a:pt x="64" y="256"/>
                    </a:lnTo>
                    <a:lnTo>
                      <a:pt x="26" y="230"/>
                    </a:lnTo>
                    <a:lnTo>
                      <a:pt x="24" y="204"/>
                    </a:lnTo>
                    <a:lnTo>
                      <a:pt x="12" y="196"/>
                    </a:lnTo>
                    <a:lnTo>
                      <a:pt x="8" y="170"/>
                    </a:lnTo>
                    <a:lnTo>
                      <a:pt x="0" y="162"/>
                    </a:lnTo>
                    <a:lnTo>
                      <a:pt x="16" y="122"/>
                    </a:lnTo>
                    <a:lnTo>
                      <a:pt x="30" y="120"/>
                    </a:lnTo>
                    <a:lnTo>
                      <a:pt x="32" y="46"/>
                    </a:lnTo>
                    <a:lnTo>
                      <a:pt x="50" y="46"/>
                    </a:lnTo>
                    <a:lnTo>
                      <a:pt x="50" y="12"/>
                    </a:lnTo>
                    <a:lnTo>
                      <a:pt x="178" y="14"/>
                    </a:lnTo>
                    <a:lnTo>
                      <a:pt x="188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3" name="Freeform 105"/>
              <p:cNvSpPr>
                <a:spLocks/>
              </p:cNvSpPr>
              <p:nvPr/>
            </p:nvSpPr>
            <p:spPr bwMode="auto">
              <a:xfrm>
                <a:off x="5173768" y="3617512"/>
                <a:ext cx="150809" cy="12969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2" y="12"/>
                  </a:cxn>
                  <a:cxn ang="0">
                    <a:pos x="48" y="26"/>
                  </a:cxn>
                  <a:cxn ang="0">
                    <a:pos x="50" y="44"/>
                  </a:cxn>
                  <a:cxn ang="0">
                    <a:pos x="64" y="44"/>
                  </a:cxn>
                  <a:cxn ang="0">
                    <a:pos x="100" y="76"/>
                  </a:cxn>
                  <a:cxn ang="0">
                    <a:pos x="94" y="86"/>
                  </a:cxn>
                  <a:cxn ang="0">
                    <a:pos x="76" y="68"/>
                  </a:cxn>
                  <a:cxn ang="0">
                    <a:pos x="58" y="52"/>
                  </a:cxn>
                  <a:cxn ang="0">
                    <a:pos x="24" y="50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42"/>
                  </a:cxn>
                  <a:cxn ang="0">
                    <a:pos x="4" y="28"/>
                  </a:cxn>
                  <a:cxn ang="0">
                    <a:pos x="6" y="12"/>
                  </a:cxn>
                  <a:cxn ang="0">
                    <a:pos x="34" y="0"/>
                  </a:cxn>
                </a:cxnLst>
                <a:rect l="0" t="0" r="r" b="b"/>
                <a:pathLst>
                  <a:path w="100" h="86">
                    <a:moveTo>
                      <a:pt x="34" y="0"/>
                    </a:moveTo>
                    <a:lnTo>
                      <a:pt x="42" y="12"/>
                    </a:lnTo>
                    <a:lnTo>
                      <a:pt x="48" y="26"/>
                    </a:lnTo>
                    <a:lnTo>
                      <a:pt x="50" y="44"/>
                    </a:lnTo>
                    <a:lnTo>
                      <a:pt x="64" y="44"/>
                    </a:lnTo>
                    <a:lnTo>
                      <a:pt x="100" y="76"/>
                    </a:lnTo>
                    <a:lnTo>
                      <a:pt x="94" y="86"/>
                    </a:lnTo>
                    <a:lnTo>
                      <a:pt x="76" y="68"/>
                    </a:lnTo>
                    <a:lnTo>
                      <a:pt x="58" y="52"/>
                    </a:lnTo>
                    <a:lnTo>
                      <a:pt x="24" y="50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4" y="28"/>
                    </a:lnTo>
                    <a:lnTo>
                      <a:pt x="6" y="1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4" name="Freeform 106"/>
              <p:cNvSpPr>
                <a:spLocks/>
              </p:cNvSpPr>
              <p:nvPr/>
            </p:nvSpPr>
            <p:spPr bwMode="auto">
              <a:xfrm>
                <a:off x="5303463" y="3732127"/>
                <a:ext cx="33178" cy="51275"/>
              </a:xfrm>
              <a:custGeom>
                <a:avLst/>
                <a:gdLst/>
                <a:ahLst/>
                <a:cxnLst>
                  <a:cxn ang="0">
                    <a:pos x="22" y="16"/>
                  </a:cxn>
                  <a:cxn ang="0">
                    <a:pos x="14" y="22"/>
                  </a:cxn>
                  <a:cxn ang="0">
                    <a:pos x="16" y="34"/>
                  </a:cxn>
                  <a:cxn ang="0">
                    <a:pos x="0" y="32"/>
                  </a:cxn>
                  <a:cxn ang="0">
                    <a:pos x="0" y="20"/>
                  </a:cxn>
                  <a:cxn ang="0">
                    <a:pos x="8" y="10"/>
                  </a:cxn>
                  <a:cxn ang="0">
                    <a:pos x="14" y="0"/>
                  </a:cxn>
                  <a:cxn ang="0">
                    <a:pos x="22" y="16"/>
                  </a:cxn>
                </a:cxnLst>
                <a:rect l="0" t="0" r="r" b="b"/>
                <a:pathLst>
                  <a:path w="22" h="34">
                    <a:moveTo>
                      <a:pt x="22" y="16"/>
                    </a:moveTo>
                    <a:lnTo>
                      <a:pt x="14" y="22"/>
                    </a:lnTo>
                    <a:lnTo>
                      <a:pt x="16" y="34"/>
                    </a:lnTo>
                    <a:lnTo>
                      <a:pt x="0" y="32"/>
                    </a:lnTo>
                    <a:lnTo>
                      <a:pt x="0" y="20"/>
                    </a:lnTo>
                    <a:lnTo>
                      <a:pt x="8" y="10"/>
                    </a:lnTo>
                    <a:lnTo>
                      <a:pt x="14" y="0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5" name="Freeform 108"/>
              <p:cNvSpPr>
                <a:spLocks/>
              </p:cNvSpPr>
              <p:nvPr/>
            </p:nvSpPr>
            <p:spPr bwMode="auto">
              <a:xfrm>
                <a:off x="5089315" y="3692917"/>
                <a:ext cx="352893" cy="268440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78" y="6"/>
                  </a:cxn>
                  <a:cxn ang="0">
                    <a:pos x="80" y="0"/>
                  </a:cxn>
                  <a:cxn ang="0">
                    <a:pos x="114" y="2"/>
                  </a:cxn>
                  <a:cxn ang="0">
                    <a:pos x="150" y="36"/>
                  </a:cxn>
                  <a:cxn ang="0">
                    <a:pos x="142" y="46"/>
                  </a:cxn>
                  <a:cxn ang="0">
                    <a:pos x="142" y="58"/>
                  </a:cxn>
                  <a:cxn ang="0">
                    <a:pos x="158" y="60"/>
                  </a:cxn>
                  <a:cxn ang="0">
                    <a:pos x="158" y="70"/>
                  </a:cxn>
                  <a:cxn ang="0">
                    <a:pos x="178" y="92"/>
                  </a:cxn>
                  <a:cxn ang="0">
                    <a:pos x="234" y="106"/>
                  </a:cxn>
                  <a:cxn ang="0">
                    <a:pos x="192" y="152"/>
                  </a:cxn>
                  <a:cxn ang="0">
                    <a:pos x="166" y="156"/>
                  </a:cxn>
                  <a:cxn ang="0">
                    <a:pos x="142" y="170"/>
                  </a:cxn>
                  <a:cxn ang="0">
                    <a:pos x="130" y="174"/>
                  </a:cxn>
                  <a:cxn ang="0">
                    <a:pos x="124" y="166"/>
                  </a:cxn>
                  <a:cxn ang="0">
                    <a:pos x="104" y="178"/>
                  </a:cxn>
                  <a:cxn ang="0">
                    <a:pos x="80" y="176"/>
                  </a:cxn>
                  <a:cxn ang="0">
                    <a:pos x="44" y="160"/>
                  </a:cxn>
                  <a:cxn ang="0">
                    <a:pos x="44" y="146"/>
                  </a:cxn>
                  <a:cxn ang="0">
                    <a:pos x="38" y="146"/>
                  </a:cxn>
                  <a:cxn ang="0">
                    <a:pos x="14" y="114"/>
                  </a:cxn>
                  <a:cxn ang="0">
                    <a:pos x="4" y="112"/>
                  </a:cxn>
                  <a:cxn ang="0">
                    <a:pos x="0" y="98"/>
                  </a:cxn>
                  <a:cxn ang="0">
                    <a:pos x="20" y="98"/>
                  </a:cxn>
                  <a:cxn ang="0">
                    <a:pos x="20" y="62"/>
                  </a:cxn>
                  <a:cxn ang="0">
                    <a:pos x="32" y="60"/>
                  </a:cxn>
                  <a:cxn ang="0">
                    <a:pos x="32" y="44"/>
                  </a:cxn>
                  <a:cxn ang="0">
                    <a:pos x="56" y="6"/>
                  </a:cxn>
                </a:cxnLst>
                <a:rect l="0" t="0" r="r" b="b"/>
                <a:pathLst>
                  <a:path w="234" h="178">
                    <a:moveTo>
                      <a:pt x="56" y="6"/>
                    </a:moveTo>
                    <a:lnTo>
                      <a:pt x="78" y="6"/>
                    </a:lnTo>
                    <a:lnTo>
                      <a:pt x="80" y="0"/>
                    </a:lnTo>
                    <a:lnTo>
                      <a:pt x="114" y="2"/>
                    </a:lnTo>
                    <a:lnTo>
                      <a:pt x="150" y="36"/>
                    </a:lnTo>
                    <a:lnTo>
                      <a:pt x="142" y="46"/>
                    </a:lnTo>
                    <a:lnTo>
                      <a:pt x="142" y="58"/>
                    </a:lnTo>
                    <a:lnTo>
                      <a:pt x="158" y="60"/>
                    </a:lnTo>
                    <a:lnTo>
                      <a:pt x="158" y="70"/>
                    </a:lnTo>
                    <a:lnTo>
                      <a:pt x="178" y="92"/>
                    </a:lnTo>
                    <a:lnTo>
                      <a:pt x="234" y="106"/>
                    </a:lnTo>
                    <a:lnTo>
                      <a:pt x="192" y="152"/>
                    </a:lnTo>
                    <a:lnTo>
                      <a:pt x="166" y="156"/>
                    </a:lnTo>
                    <a:lnTo>
                      <a:pt x="142" y="170"/>
                    </a:lnTo>
                    <a:lnTo>
                      <a:pt x="130" y="174"/>
                    </a:lnTo>
                    <a:lnTo>
                      <a:pt x="124" y="166"/>
                    </a:lnTo>
                    <a:lnTo>
                      <a:pt x="104" y="178"/>
                    </a:lnTo>
                    <a:lnTo>
                      <a:pt x="80" y="176"/>
                    </a:lnTo>
                    <a:lnTo>
                      <a:pt x="44" y="160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14" y="114"/>
                    </a:lnTo>
                    <a:lnTo>
                      <a:pt x="4" y="112"/>
                    </a:lnTo>
                    <a:lnTo>
                      <a:pt x="0" y="98"/>
                    </a:lnTo>
                    <a:lnTo>
                      <a:pt x="20" y="98"/>
                    </a:lnTo>
                    <a:lnTo>
                      <a:pt x="20" y="62"/>
                    </a:lnTo>
                    <a:lnTo>
                      <a:pt x="32" y="60"/>
                    </a:lnTo>
                    <a:lnTo>
                      <a:pt x="32" y="44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6" name="Freeform 109"/>
              <p:cNvSpPr>
                <a:spLocks/>
              </p:cNvSpPr>
              <p:nvPr/>
            </p:nvSpPr>
            <p:spPr bwMode="auto">
              <a:xfrm>
                <a:off x="4508700" y="3732127"/>
                <a:ext cx="179463" cy="26844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9" y="12"/>
                  </a:cxn>
                  <a:cxn ang="0">
                    <a:pos x="101" y="36"/>
                  </a:cxn>
                  <a:cxn ang="0">
                    <a:pos x="107" y="46"/>
                  </a:cxn>
                  <a:cxn ang="0">
                    <a:pos x="87" y="46"/>
                  </a:cxn>
                  <a:cxn ang="0">
                    <a:pos x="85" y="56"/>
                  </a:cxn>
                  <a:cxn ang="0">
                    <a:pos x="115" y="88"/>
                  </a:cxn>
                  <a:cxn ang="0">
                    <a:pos x="95" y="104"/>
                  </a:cxn>
                  <a:cxn ang="0">
                    <a:pos x="95" y="120"/>
                  </a:cxn>
                  <a:cxn ang="0">
                    <a:pos x="105" y="146"/>
                  </a:cxn>
                  <a:cxn ang="0">
                    <a:pos x="119" y="162"/>
                  </a:cxn>
                  <a:cxn ang="0">
                    <a:pos x="117" y="176"/>
                  </a:cxn>
                  <a:cxn ang="0">
                    <a:pos x="99" y="178"/>
                  </a:cxn>
                  <a:cxn ang="0">
                    <a:pos x="99" y="170"/>
                  </a:cxn>
                  <a:cxn ang="0">
                    <a:pos x="18" y="170"/>
                  </a:cxn>
                  <a:cxn ang="0">
                    <a:pos x="18" y="146"/>
                  </a:cxn>
                  <a:cxn ang="0">
                    <a:pos x="10" y="138"/>
                  </a:cxn>
                  <a:cxn ang="0">
                    <a:pos x="0" y="132"/>
                  </a:cxn>
                  <a:cxn ang="0">
                    <a:pos x="2" y="114"/>
                  </a:cxn>
                  <a:cxn ang="0">
                    <a:pos x="22" y="96"/>
                  </a:cxn>
                  <a:cxn ang="0">
                    <a:pos x="32" y="96"/>
                  </a:cxn>
                  <a:cxn ang="0">
                    <a:pos x="43" y="104"/>
                  </a:cxn>
                  <a:cxn ang="0">
                    <a:pos x="83" y="28"/>
                  </a:cxn>
                  <a:cxn ang="0">
                    <a:pos x="93" y="26"/>
                  </a:cxn>
                  <a:cxn ang="0">
                    <a:pos x="91" y="12"/>
                  </a:cxn>
                  <a:cxn ang="0">
                    <a:pos x="91" y="0"/>
                  </a:cxn>
                </a:cxnLst>
                <a:rect l="0" t="0" r="r" b="b"/>
                <a:pathLst>
                  <a:path w="119" h="178">
                    <a:moveTo>
                      <a:pt x="91" y="0"/>
                    </a:moveTo>
                    <a:lnTo>
                      <a:pt x="99" y="12"/>
                    </a:lnTo>
                    <a:lnTo>
                      <a:pt x="101" y="36"/>
                    </a:lnTo>
                    <a:lnTo>
                      <a:pt x="107" y="46"/>
                    </a:lnTo>
                    <a:lnTo>
                      <a:pt x="87" y="46"/>
                    </a:lnTo>
                    <a:lnTo>
                      <a:pt x="85" y="56"/>
                    </a:lnTo>
                    <a:lnTo>
                      <a:pt x="115" y="88"/>
                    </a:lnTo>
                    <a:lnTo>
                      <a:pt x="95" y="104"/>
                    </a:lnTo>
                    <a:lnTo>
                      <a:pt x="95" y="120"/>
                    </a:lnTo>
                    <a:lnTo>
                      <a:pt x="105" y="146"/>
                    </a:lnTo>
                    <a:lnTo>
                      <a:pt x="119" y="162"/>
                    </a:lnTo>
                    <a:lnTo>
                      <a:pt x="117" y="176"/>
                    </a:lnTo>
                    <a:lnTo>
                      <a:pt x="99" y="178"/>
                    </a:lnTo>
                    <a:lnTo>
                      <a:pt x="99" y="170"/>
                    </a:lnTo>
                    <a:lnTo>
                      <a:pt x="18" y="170"/>
                    </a:lnTo>
                    <a:lnTo>
                      <a:pt x="18" y="146"/>
                    </a:lnTo>
                    <a:lnTo>
                      <a:pt x="10" y="138"/>
                    </a:lnTo>
                    <a:lnTo>
                      <a:pt x="0" y="132"/>
                    </a:lnTo>
                    <a:lnTo>
                      <a:pt x="2" y="114"/>
                    </a:lnTo>
                    <a:lnTo>
                      <a:pt x="22" y="96"/>
                    </a:lnTo>
                    <a:lnTo>
                      <a:pt x="32" y="96"/>
                    </a:lnTo>
                    <a:lnTo>
                      <a:pt x="43" y="104"/>
                    </a:lnTo>
                    <a:lnTo>
                      <a:pt x="83" y="28"/>
                    </a:lnTo>
                    <a:lnTo>
                      <a:pt x="93" y="26"/>
                    </a:lnTo>
                    <a:lnTo>
                      <a:pt x="91" y="12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7" name="Freeform 110"/>
              <p:cNvSpPr>
                <a:spLocks/>
              </p:cNvSpPr>
              <p:nvPr/>
            </p:nvSpPr>
            <p:spPr bwMode="auto">
              <a:xfrm>
                <a:off x="4366940" y="3711014"/>
                <a:ext cx="282013" cy="226213"/>
              </a:xfrm>
              <a:custGeom>
                <a:avLst/>
                <a:gdLst/>
                <a:ahLst/>
                <a:cxnLst>
                  <a:cxn ang="0">
                    <a:pos x="94" y="146"/>
                  </a:cxn>
                  <a:cxn ang="0">
                    <a:pos x="64" y="150"/>
                  </a:cxn>
                  <a:cxn ang="0">
                    <a:pos x="44" y="148"/>
                  </a:cxn>
                  <a:cxn ang="0">
                    <a:pos x="46" y="132"/>
                  </a:cxn>
                  <a:cxn ang="0">
                    <a:pos x="22" y="118"/>
                  </a:cxn>
                  <a:cxn ang="0">
                    <a:pos x="2" y="116"/>
                  </a:cxn>
                  <a:cxn ang="0">
                    <a:pos x="0" y="78"/>
                  </a:cxn>
                  <a:cxn ang="0">
                    <a:pos x="22" y="52"/>
                  </a:cxn>
                  <a:cxn ang="0">
                    <a:pos x="10" y="42"/>
                  </a:cxn>
                  <a:cxn ang="0">
                    <a:pos x="12" y="34"/>
                  </a:cxn>
                  <a:cxn ang="0">
                    <a:pos x="24" y="2"/>
                  </a:cxn>
                  <a:cxn ang="0">
                    <a:pos x="54" y="2"/>
                  </a:cxn>
                  <a:cxn ang="0">
                    <a:pos x="70" y="14"/>
                  </a:cxn>
                  <a:cxn ang="0">
                    <a:pos x="80" y="8"/>
                  </a:cxn>
                  <a:cxn ang="0">
                    <a:pos x="108" y="18"/>
                  </a:cxn>
                  <a:cxn ang="0">
                    <a:pos x="114" y="10"/>
                  </a:cxn>
                  <a:cxn ang="0">
                    <a:pos x="149" y="14"/>
                  </a:cxn>
                  <a:cxn ang="0">
                    <a:pos x="171" y="0"/>
                  </a:cxn>
                  <a:cxn ang="0">
                    <a:pos x="185" y="14"/>
                  </a:cxn>
                  <a:cxn ang="0">
                    <a:pos x="187" y="40"/>
                  </a:cxn>
                  <a:cxn ang="0">
                    <a:pos x="177" y="42"/>
                  </a:cxn>
                  <a:cxn ang="0">
                    <a:pos x="137" y="118"/>
                  </a:cxn>
                  <a:cxn ang="0">
                    <a:pos x="126" y="110"/>
                  </a:cxn>
                  <a:cxn ang="0">
                    <a:pos x="116" y="110"/>
                  </a:cxn>
                  <a:cxn ang="0">
                    <a:pos x="96" y="128"/>
                  </a:cxn>
                  <a:cxn ang="0">
                    <a:pos x="94" y="146"/>
                  </a:cxn>
                </a:cxnLst>
                <a:rect l="0" t="0" r="r" b="b"/>
                <a:pathLst>
                  <a:path w="187" h="150">
                    <a:moveTo>
                      <a:pt x="94" y="146"/>
                    </a:moveTo>
                    <a:lnTo>
                      <a:pt x="64" y="150"/>
                    </a:lnTo>
                    <a:lnTo>
                      <a:pt x="44" y="148"/>
                    </a:lnTo>
                    <a:lnTo>
                      <a:pt x="46" y="132"/>
                    </a:lnTo>
                    <a:lnTo>
                      <a:pt x="22" y="118"/>
                    </a:lnTo>
                    <a:lnTo>
                      <a:pt x="2" y="116"/>
                    </a:lnTo>
                    <a:lnTo>
                      <a:pt x="0" y="78"/>
                    </a:lnTo>
                    <a:lnTo>
                      <a:pt x="22" y="52"/>
                    </a:lnTo>
                    <a:lnTo>
                      <a:pt x="10" y="42"/>
                    </a:lnTo>
                    <a:lnTo>
                      <a:pt x="12" y="34"/>
                    </a:lnTo>
                    <a:lnTo>
                      <a:pt x="24" y="2"/>
                    </a:lnTo>
                    <a:lnTo>
                      <a:pt x="54" y="2"/>
                    </a:lnTo>
                    <a:lnTo>
                      <a:pt x="70" y="14"/>
                    </a:lnTo>
                    <a:lnTo>
                      <a:pt x="80" y="8"/>
                    </a:lnTo>
                    <a:lnTo>
                      <a:pt x="108" y="18"/>
                    </a:lnTo>
                    <a:lnTo>
                      <a:pt x="114" y="10"/>
                    </a:lnTo>
                    <a:lnTo>
                      <a:pt x="149" y="14"/>
                    </a:lnTo>
                    <a:lnTo>
                      <a:pt x="171" y="0"/>
                    </a:lnTo>
                    <a:lnTo>
                      <a:pt x="185" y="14"/>
                    </a:lnTo>
                    <a:lnTo>
                      <a:pt x="187" y="40"/>
                    </a:lnTo>
                    <a:lnTo>
                      <a:pt x="177" y="42"/>
                    </a:lnTo>
                    <a:lnTo>
                      <a:pt x="137" y="118"/>
                    </a:lnTo>
                    <a:lnTo>
                      <a:pt x="126" y="110"/>
                    </a:lnTo>
                    <a:lnTo>
                      <a:pt x="116" y="110"/>
                    </a:lnTo>
                    <a:lnTo>
                      <a:pt x="96" y="128"/>
                    </a:lnTo>
                    <a:lnTo>
                      <a:pt x="94" y="14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8" name="Freeform 111"/>
              <p:cNvSpPr>
                <a:spLocks/>
              </p:cNvSpPr>
              <p:nvPr/>
            </p:nvSpPr>
            <p:spPr bwMode="auto">
              <a:xfrm>
                <a:off x="4318681" y="3747208"/>
                <a:ext cx="81437" cy="144777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4" y="0"/>
                  </a:cxn>
                  <a:cxn ang="0">
                    <a:pos x="44" y="10"/>
                  </a:cxn>
                  <a:cxn ang="0">
                    <a:pos x="42" y="18"/>
                  </a:cxn>
                  <a:cxn ang="0">
                    <a:pos x="54" y="28"/>
                  </a:cxn>
                  <a:cxn ang="0">
                    <a:pos x="32" y="54"/>
                  </a:cxn>
                  <a:cxn ang="0">
                    <a:pos x="34" y="92"/>
                  </a:cxn>
                  <a:cxn ang="0">
                    <a:pos x="12" y="96"/>
                  </a:cxn>
                  <a:cxn ang="0">
                    <a:pos x="12" y="48"/>
                  </a:cxn>
                  <a:cxn ang="0">
                    <a:pos x="0" y="32"/>
                  </a:cxn>
                  <a:cxn ang="0">
                    <a:pos x="4" y="20"/>
                  </a:cxn>
                  <a:cxn ang="0">
                    <a:pos x="20" y="16"/>
                  </a:cxn>
                  <a:cxn ang="0">
                    <a:pos x="20" y="2"/>
                  </a:cxn>
                </a:cxnLst>
                <a:rect l="0" t="0" r="r" b="b"/>
                <a:pathLst>
                  <a:path w="54" h="96">
                    <a:moveTo>
                      <a:pt x="20" y="2"/>
                    </a:moveTo>
                    <a:lnTo>
                      <a:pt x="34" y="0"/>
                    </a:lnTo>
                    <a:lnTo>
                      <a:pt x="44" y="10"/>
                    </a:lnTo>
                    <a:lnTo>
                      <a:pt x="42" y="18"/>
                    </a:lnTo>
                    <a:lnTo>
                      <a:pt x="54" y="28"/>
                    </a:lnTo>
                    <a:lnTo>
                      <a:pt x="32" y="54"/>
                    </a:lnTo>
                    <a:lnTo>
                      <a:pt x="34" y="92"/>
                    </a:lnTo>
                    <a:lnTo>
                      <a:pt x="12" y="96"/>
                    </a:lnTo>
                    <a:lnTo>
                      <a:pt x="12" y="48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0" y="16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39" name="Freeform 112"/>
              <p:cNvSpPr>
                <a:spLocks/>
              </p:cNvSpPr>
              <p:nvPr/>
            </p:nvSpPr>
            <p:spPr bwMode="auto">
              <a:xfrm>
                <a:off x="4291535" y="3777370"/>
                <a:ext cx="45243" cy="120647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16" y="80"/>
                  </a:cxn>
                  <a:cxn ang="0">
                    <a:pos x="12" y="48"/>
                  </a:cxn>
                  <a:cxn ang="0">
                    <a:pos x="8" y="34"/>
                  </a:cxn>
                  <a:cxn ang="0">
                    <a:pos x="12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18" y="12"/>
                  </a:cxn>
                  <a:cxn ang="0">
                    <a:pos x="30" y="28"/>
                  </a:cxn>
                  <a:cxn ang="0">
                    <a:pos x="30" y="76"/>
                  </a:cxn>
                </a:cxnLst>
                <a:rect l="0" t="0" r="r" b="b"/>
                <a:pathLst>
                  <a:path w="30" h="80">
                    <a:moveTo>
                      <a:pt x="30" y="76"/>
                    </a:moveTo>
                    <a:lnTo>
                      <a:pt x="16" y="80"/>
                    </a:lnTo>
                    <a:lnTo>
                      <a:pt x="12" y="48"/>
                    </a:lnTo>
                    <a:lnTo>
                      <a:pt x="8" y="34"/>
                    </a:lnTo>
                    <a:lnTo>
                      <a:pt x="12" y="18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8" y="12"/>
                    </a:lnTo>
                    <a:lnTo>
                      <a:pt x="30" y="28"/>
                    </a:lnTo>
                    <a:lnTo>
                      <a:pt x="30" y="7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0" name="Freeform 113"/>
              <p:cNvSpPr>
                <a:spLocks/>
              </p:cNvSpPr>
              <p:nvPr/>
            </p:nvSpPr>
            <p:spPr bwMode="auto">
              <a:xfrm>
                <a:off x="4011031" y="3439558"/>
                <a:ext cx="389087" cy="355909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210" y="60"/>
                  </a:cxn>
                  <a:cxn ang="0">
                    <a:pos x="224" y="74"/>
                  </a:cxn>
                  <a:cxn ang="0">
                    <a:pos x="244" y="82"/>
                  </a:cxn>
                  <a:cxn ang="0">
                    <a:pos x="242" y="98"/>
                  </a:cxn>
                  <a:cxn ang="0">
                    <a:pos x="258" y="96"/>
                  </a:cxn>
                  <a:cxn ang="0">
                    <a:pos x="258" y="138"/>
                  </a:cxn>
                  <a:cxn ang="0">
                    <a:pos x="246" y="156"/>
                  </a:cxn>
                  <a:cxn ang="0">
                    <a:pos x="212" y="162"/>
                  </a:cxn>
                  <a:cxn ang="0">
                    <a:pos x="198" y="162"/>
                  </a:cxn>
                  <a:cxn ang="0">
                    <a:pos x="178" y="162"/>
                  </a:cxn>
                  <a:cxn ang="0">
                    <a:pos x="154" y="172"/>
                  </a:cxn>
                  <a:cxn ang="0">
                    <a:pos x="136" y="190"/>
                  </a:cxn>
                  <a:cxn ang="0">
                    <a:pos x="128" y="186"/>
                  </a:cxn>
                  <a:cxn ang="0">
                    <a:pos x="118" y="210"/>
                  </a:cxn>
                  <a:cxn ang="0">
                    <a:pos x="108" y="212"/>
                  </a:cxn>
                  <a:cxn ang="0">
                    <a:pos x="104" y="234"/>
                  </a:cxn>
                  <a:cxn ang="0">
                    <a:pos x="64" y="236"/>
                  </a:cxn>
                  <a:cxn ang="0">
                    <a:pos x="56" y="218"/>
                  </a:cxn>
                  <a:cxn ang="0">
                    <a:pos x="50" y="204"/>
                  </a:cxn>
                  <a:cxn ang="0">
                    <a:pos x="24" y="210"/>
                  </a:cxn>
                  <a:cxn ang="0">
                    <a:pos x="12" y="206"/>
                  </a:cxn>
                  <a:cxn ang="0">
                    <a:pos x="12" y="204"/>
                  </a:cxn>
                  <a:cxn ang="0">
                    <a:pos x="12" y="200"/>
                  </a:cxn>
                  <a:cxn ang="0">
                    <a:pos x="10" y="192"/>
                  </a:cxn>
                  <a:cxn ang="0">
                    <a:pos x="4" y="184"/>
                  </a:cxn>
                  <a:cxn ang="0">
                    <a:pos x="2" y="172"/>
                  </a:cxn>
                  <a:cxn ang="0">
                    <a:pos x="0" y="166"/>
                  </a:cxn>
                  <a:cxn ang="0">
                    <a:pos x="6" y="152"/>
                  </a:cxn>
                  <a:cxn ang="0">
                    <a:pos x="106" y="154"/>
                  </a:cxn>
                  <a:cxn ang="0">
                    <a:pos x="108" y="144"/>
                  </a:cxn>
                  <a:cxn ang="0">
                    <a:pos x="102" y="136"/>
                  </a:cxn>
                  <a:cxn ang="0">
                    <a:pos x="90" y="0"/>
                  </a:cxn>
                  <a:cxn ang="0">
                    <a:pos x="120" y="0"/>
                  </a:cxn>
                </a:cxnLst>
                <a:rect l="0" t="0" r="r" b="b"/>
                <a:pathLst>
                  <a:path w="258" h="236">
                    <a:moveTo>
                      <a:pt x="120" y="0"/>
                    </a:moveTo>
                    <a:lnTo>
                      <a:pt x="210" y="60"/>
                    </a:lnTo>
                    <a:lnTo>
                      <a:pt x="224" y="74"/>
                    </a:lnTo>
                    <a:lnTo>
                      <a:pt x="244" y="82"/>
                    </a:lnTo>
                    <a:lnTo>
                      <a:pt x="242" y="98"/>
                    </a:lnTo>
                    <a:lnTo>
                      <a:pt x="258" y="96"/>
                    </a:lnTo>
                    <a:lnTo>
                      <a:pt x="258" y="138"/>
                    </a:lnTo>
                    <a:lnTo>
                      <a:pt x="246" y="156"/>
                    </a:lnTo>
                    <a:lnTo>
                      <a:pt x="212" y="162"/>
                    </a:lnTo>
                    <a:lnTo>
                      <a:pt x="198" y="162"/>
                    </a:lnTo>
                    <a:lnTo>
                      <a:pt x="178" y="162"/>
                    </a:lnTo>
                    <a:lnTo>
                      <a:pt x="154" y="172"/>
                    </a:lnTo>
                    <a:lnTo>
                      <a:pt x="136" y="190"/>
                    </a:lnTo>
                    <a:lnTo>
                      <a:pt x="128" y="186"/>
                    </a:lnTo>
                    <a:lnTo>
                      <a:pt x="118" y="210"/>
                    </a:lnTo>
                    <a:lnTo>
                      <a:pt x="108" y="212"/>
                    </a:lnTo>
                    <a:lnTo>
                      <a:pt x="104" y="234"/>
                    </a:lnTo>
                    <a:lnTo>
                      <a:pt x="64" y="236"/>
                    </a:lnTo>
                    <a:lnTo>
                      <a:pt x="56" y="218"/>
                    </a:lnTo>
                    <a:lnTo>
                      <a:pt x="50" y="204"/>
                    </a:lnTo>
                    <a:lnTo>
                      <a:pt x="24" y="210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12" y="200"/>
                    </a:lnTo>
                    <a:lnTo>
                      <a:pt x="10" y="192"/>
                    </a:lnTo>
                    <a:lnTo>
                      <a:pt x="4" y="184"/>
                    </a:lnTo>
                    <a:lnTo>
                      <a:pt x="2" y="172"/>
                    </a:lnTo>
                    <a:lnTo>
                      <a:pt x="0" y="166"/>
                    </a:lnTo>
                    <a:lnTo>
                      <a:pt x="6" y="152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2" y="136"/>
                    </a:lnTo>
                    <a:lnTo>
                      <a:pt x="9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1" name="Freeform 114"/>
              <p:cNvSpPr>
                <a:spLocks/>
              </p:cNvSpPr>
              <p:nvPr/>
            </p:nvSpPr>
            <p:spPr bwMode="auto">
              <a:xfrm>
                <a:off x="4167872" y="3683868"/>
                <a:ext cx="180971" cy="129696"/>
              </a:xfrm>
              <a:custGeom>
                <a:avLst/>
                <a:gdLst/>
                <a:ahLst/>
                <a:cxnLst>
                  <a:cxn ang="0">
                    <a:pos x="44" y="62"/>
                  </a:cxn>
                  <a:cxn ang="0">
                    <a:pos x="44" y="84"/>
                  </a:cxn>
                  <a:cxn ang="0">
                    <a:pos x="30" y="78"/>
                  </a:cxn>
                  <a:cxn ang="0">
                    <a:pos x="20" y="86"/>
                  </a:cxn>
                  <a:cxn ang="0">
                    <a:pos x="0" y="72"/>
                  </a:cxn>
                  <a:cxn ang="0">
                    <a:pos x="4" y="50"/>
                  </a:cxn>
                  <a:cxn ang="0">
                    <a:pos x="14" y="48"/>
                  </a:cxn>
                  <a:cxn ang="0">
                    <a:pos x="24" y="24"/>
                  </a:cxn>
                  <a:cxn ang="0">
                    <a:pos x="32" y="28"/>
                  </a:cxn>
                  <a:cxn ang="0">
                    <a:pos x="50" y="10"/>
                  </a:cxn>
                  <a:cxn ang="0">
                    <a:pos x="74" y="0"/>
                  </a:cxn>
                  <a:cxn ang="0">
                    <a:pos x="94" y="0"/>
                  </a:cxn>
                  <a:cxn ang="0">
                    <a:pos x="90" y="8"/>
                  </a:cxn>
                  <a:cxn ang="0">
                    <a:pos x="92" y="14"/>
                  </a:cxn>
                  <a:cxn ang="0">
                    <a:pos x="104" y="28"/>
                  </a:cxn>
                  <a:cxn ang="0">
                    <a:pos x="102" y="34"/>
                  </a:cxn>
                  <a:cxn ang="0">
                    <a:pos x="120" y="44"/>
                  </a:cxn>
                  <a:cxn ang="0">
                    <a:pos x="120" y="58"/>
                  </a:cxn>
                  <a:cxn ang="0">
                    <a:pos x="104" y="62"/>
                  </a:cxn>
                  <a:cxn ang="0">
                    <a:pos x="82" y="62"/>
                  </a:cxn>
                  <a:cxn ang="0">
                    <a:pos x="44" y="62"/>
                  </a:cxn>
                </a:cxnLst>
                <a:rect l="0" t="0" r="r" b="b"/>
                <a:pathLst>
                  <a:path w="120" h="86">
                    <a:moveTo>
                      <a:pt x="44" y="62"/>
                    </a:moveTo>
                    <a:lnTo>
                      <a:pt x="44" y="84"/>
                    </a:lnTo>
                    <a:lnTo>
                      <a:pt x="30" y="78"/>
                    </a:lnTo>
                    <a:lnTo>
                      <a:pt x="20" y="86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4" y="24"/>
                    </a:lnTo>
                    <a:lnTo>
                      <a:pt x="32" y="28"/>
                    </a:lnTo>
                    <a:lnTo>
                      <a:pt x="50" y="10"/>
                    </a:lnTo>
                    <a:lnTo>
                      <a:pt x="74" y="0"/>
                    </a:lnTo>
                    <a:lnTo>
                      <a:pt x="94" y="0"/>
                    </a:lnTo>
                    <a:lnTo>
                      <a:pt x="90" y="8"/>
                    </a:lnTo>
                    <a:lnTo>
                      <a:pt x="92" y="14"/>
                    </a:lnTo>
                    <a:lnTo>
                      <a:pt x="104" y="28"/>
                    </a:lnTo>
                    <a:lnTo>
                      <a:pt x="102" y="34"/>
                    </a:lnTo>
                    <a:lnTo>
                      <a:pt x="120" y="44"/>
                    </a:lnTo>
                    <a:lnTo>
                      <a:pt x="120" y="58"/>
                    </a:lnTo>
                    <a:lnTo>
                      <a:pt x="104" y="62"/>
                    </a:lnTo>
                    <a:lnTo>
                      <a:pt x="82" y="62"/>
                    </a:lnTo>
                    <a:lnTo>
                      <a:pt x="44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2" name="Freeform 115"/>
              <p:cNvSpPr>
                <a:spLocks/>
              </p:cNvSpPr>
              <p:nvPr/>
            </p:nvSpPr>
            <p:spPr bwMode="auto">
              <a:xfrm>
                <a:off x="4225179" y="3777370"/>
                <a:ext cx="90485" cy="150809"/>
              </a:xfrm>
              <a:custGeom>
                <a:avLst/>
                <a:gdLst/>
                <a:ahLst/>
                <a:cxnLst>
                  <a:cxn ang="0">
                    <a:pos x="60" y="80"/>
                  </a:cxn>
                  <a:cxn ang="0">
                    <a:pos x="48" y="86"/>
                  </a:cxn>
                  <a:cxn ang="0">
                    <a:pos x="36" y="96"/>
                  </a:cxn>
                  <a:cxn ang="0">
                    <a:pos x="20" y="100"/>
                  </a:cxn>
                  <a:cxn ang="0">
                    <a:pos x="8" y="94"/>
                  </a:cxn>
                  <a:cxn ang="0">
                    <a:pos x="0" y="72"/>
                  </a:cxn>
                  <a:cxn ang="0">
                    <a:pos x="10" y="50"/>
                  </a:cxn>
                  <a:cxn ang="0">
                    <a:pos x="6" y="22"/>
                  </a:cxn>
                  <a:cxn ang="0">
                    <a:pos x="6" y="0"/>
                  </a:cxn>
                  <a:cxn ang="0">
                    <a:pos x="44" y="0"/>
                  </a:cxn>
                  <a:cxn ang="0">
                    <a:pos x="56" y="18"/>
                  </a:cxn>
                  <a:cxn ang="0">
                    <a:pos x="52" y="30"/>
                  </a:cxn>
                  <a:cxn ang="0">
                    <a:pos x="54" y="40"/>
                  </a:cxn>
                  <a:cxn ang="0">
                    <a:pos x="56" y="48"/>
                  </a:cxn>
                  <a:cxn ang="0">
                    <a:pos x="60" y="80"/>
                  </a:cxn>
                </a:cxnLst>
                <a:rect l="0" t="0" r="r" b="b"/>
                <a:pathLst>
                  <a:path w="60" h="100">
                    <a:moveTo>
                      <a:pt x="60" y="80"/>
                    </a:moveTo>
                    <a:lnTo>
                      <a:pt x="48" y="86"/>
                    </a:lnTo>
                    <a:lnTo>
                      <a:pt x="36" y="96"/>
                    </a:lnTo>
                    <a:lnTo>
                      <a:pt x="20" y="100"/>
                    </a:lnTo>
                    <a:lnTo>
                      <a:pt x="8" y="94"/>
                    </a:lnTo>
                    <a:lnTo>
                      <a:pt x="0" y="72"/>
                    </a:lnTo>
                    <a:lnTo>
                      <a:pt x="10" y="50"/>
                    </a:lnTo>
                    <a:lnTo>
                      <a:pt x="6" y="22"/>
                    </a:lnTo>
                    <a:lnTo>
                      <a:pt x="6" y="0"/>
                    </a:lnTo>
                    <a:lnTo>
                      <a:pt x="44" y="0"/>
                    </a:lnTo>
                    <a:lnTo>
                      <a:pt x="56" y="18"/>
                    </a:lnTo>
                    <a:lnTo>
                      <a:pt x="52" y="30"/>
                    </a:lnTo>
                    <a:lnTo>
                      <a:pt x="54" y="40"/>
                    </a:lnTo>
                    <a:lnTo>
                      <a:pt x="56" y="48"/>
                    </a:lnTo>
                    <a:lnTo>
                      <a:pt x="60" y="8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3" name="Freeform 116"/>
              <p:cNvSpPr>
                <a:spLocks/>
              </p:cNvSpPr>
              <p:nvPr/>
            </p:nvSpPr>
            <p:spPr bwMode="auto">
              <a:xfrm>
                <a:off x="4098500" y="3792450"/>
                <a:ext cx="141760" cy="147793"/>
              </a:xfrm>
              <a:custGeom>
                <a:avLst/>
                <a:gdLst/>
                <a:ahLst/>
                <a:cxnLst>
                  <a:cxn ang="0">
                    <a:pos x="92" y="84"/>
                  </a:cxn>
                  <a:cxn ang="0">
                    <a:pos x="50" y="84"/>
                  </a:cxn>
                  <a:cxn ang="0">
                    <a:pos x="24" y="94"/>
                  </a:cxn>
                  <a:cxn ang="0">
                    <a:pos x="12" y="98"/>
                  </a:cxn>
                  <a:cxn ang="0">
                    <a:pos x="16" y="78"/>
                  </a:cxn>
                  <a:cxn ang="0">
                    <a:pos x="14" y="72"/>
                  </a:cxn>
                  <a:cxn ang="0">
                    <a:pos x="8" y="68"/>
                  </a:cxn>
                  <a:cxn ang="0">
                    <a:pos x="0" y="66"/>
                  </a:cxn>
                  <a:cxn ang="0">
                    <a:pos x="0" y="56"/>
                  </a:cxn>
                  <a:cxn ang="0">
                    <a:pos x="0" y="48"/>
                  </a:cxn>
                  <a:cxn ang="0">
                    <a:pos x="6" y="44"/>
                  </a:cxn>
                  <a:cxn ang="0">
                    <a:pos x="4" y="34"/>
                  </a:cxn>
                  <a:cxn ang="0">
                    <a:pos x="10" y="32"/>
                  </a:cxn>
                  <a:cxn ang="0">
                    <a:pos x="8" y="18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46" y="0"/>
                  </a:cxn>
                  <a:cxn ang="0">
                    <a:pos x="66" y="14"/>
                  </a:cxn>
                  <a:cxn ang="0">
                    <a:pos x="76" y="6"/>
                  </a:cxn>
                  <a:cxn ang="0">
                    <a:pos x="90" y="12"/>
                  </a:cxn>
                  <a:cxn ang="0">
                    <a:pos x="94" y="40"/>
                  </a:cxn>
                  <a:cxn ang="0">
                    <a:pos x="84" y="62"/>
                  </a:cxn>
                  <a:cxn ang="0">
                    <a:pos x="92" y="84"/>
                  </a:cxn>
                </a:cxnLst>
                <a:rect l="0" t="0" r="r" b="b"/>
                <a:pathLst>
                  <a:path w="94" h="98">
                    <a:moveTo>
                      <a:pt x="92" y="84"/>
                    </a:moveTo>
                    <a:lnTo>
                      <a:pt x="50" y="84"/>
                    </a:lnTo>
                    <a:lnTo>
                      <a:pt x="24" y="94"/>
                    </a:lnTo>
                    <a:lnTo>
                      <a:pt x="12" y="98"/>
                    </a:lnTo>
                    <a:lnTo>
                      <a:pt x="16" y="78"/>
                    </a:lnTo>
                    <a:lnTo>
                      <a:pt x="14" y="72"/>
                    </a:lnTo>
                    <a:lnTo>
                      <a:pt x="8" y="68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4" y="34"/>
                    </a:lnTo>
                    <a:lnTo>
                      <a:pt x="10" y="32"/>
                    </a:lnTo>
                    <a:lnTo>
                      <a:pt x="8" y="18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6" y="0"/>
                    </a:lnTo>
                    <a:lnTo>
                      <a:pt x="66" y="14"/>
                    </a:lnTo>
                    <a:lnTo>
                      <a:pt x="76" y="6"/>
                    </a:lnTo>
                    <a:lnTo>
                      <a:pt x="90" y="12"/>
                    </a:lnTo>
                    <a:lnTo>
                      <a:pt x="94" y="40"/>
                    </a:lnTo>
                    <a:lnTo>
                      <a:pt x="84" y="62"/>
                    </a:lnTo>
                    <a:lnTo>
                      <a:pt x="92" y="8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4" name="Freeform 117"/>
              <p:cNvSpPr>
                <a:spLocks/>
              </p:cNvSpPr>
              <p:nvPr/>
            </p:nvSpPr>
            <p:spPr bwMode="auto">
              <a:xfrm>
                <a:off x="4529813" y="3988502"/>
                <a:ext cx="43735" cy="361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" y="0"/>
                  </a:cxn>
                  <a:cxn ang="0">
                    <a:pos x="26" y="22"/>
                  </a:cxn>
                  <a:cxn ang="0">
                    <a:pos x="2" y="24"/>
                  </a:cxn>
                  <a:cxn ang="0">
                    <a:pos x="0" y="10"/>
                  </a:cxn>
                  <a:cxn ang="0">
                    <a:pos x="4" y="0"/>
                  </a:cxn>
                </a:cxnLst>
                <a:rect l="0" t="0" r="r" b="b"/>
                <a:pathLst>
                  <a:path w="29" h="24">
                    <a:moveTo>
                      <a:pt x="4" y="0"/>
                    </a:moveTo>
                    <a:lnTo>
                      <a:pt x="29" y="0"/>
                    </a:lnTo>
                    <a:lnTo>
                      <a:pt x="26" y="22"/>
                    </a:lnTo>
                    <a:lnTo>
                      <a:pt x="2" y="24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5" name="Freeform 118"/>
              <p:cNvSpPr>
                <a:spLocks/>
              </p:cNvSpPr>
              <p:nvPr/>
            </p:nvSpPr>
            <p:spPr bwMode="auto">
              <a:xfrm>
                <a:off x="5336641" y="4332346"/>
                <a:ext cx="171922" cy="337812"/>
              </a:xfrm>
              <a:custGeom>
                <a:avLst/>
                <a:gdLst/>
                <a:ahLst/>
                <a:cxnLst>
                  <a:cxn ang="0">
                    <a:pos x="22" y="70"/>
                  </a:cxn>
                  <a:cxn ang="0">
                    <a:pos x="46" y="60"/>
                  </a:cxn>
                  <a:cxn ang="0">
                    <a:pos x="70" y="44"/>
                  </a:cxn>
                  <a:cxn ang="0">
                    <a:pos x="78" y="30"/>
                  </a:cxn>
                  <a:cxn ang="0">
                    <a:pos x="86" y="26"/>
                  </a:cxn>
                  <a:cxn ang="0">
                    <a:pos x="94" y="10"/>
                  </a:cxn>
                  <a:cxn ang="0">
                    <a:pos x="96" y="0"/>
                  </a:cxn>
                  <a:cxn ang="0">
                    <a:pos x="108" y="20"/>
                  </a:cxn>
                  <a:cxn ang="0">
                    <a:pos x="112" y="40"/>
                  </a:cxn>
                  <a:cxn ang="0">
                    <a:pos x="114" y="52"/>
                  </a:cxn>
                  <a:cxn ang="0">
                    <a:pos x="114" y="64"/>
                  </a:cxn>
                  <a:cxn ang="0">
                    <a:pos x="102" y="66"/>
                  </a:cxn>
                  <a:cxn ang="0">
                    <a:pos x="102" y="82"/>
                  </a:cxn>
                  <a:cxn ang="0">
                    <a:pos x="82" y="150"/>
                  </a:cxn>
                  <a:cxn ang="0">
                    <a:pos x="74" y="182"/>
                  </a:cxn>
                  <a:cxn ang="0">
                    <a:pos x="62" y="214"/>
                  </a:cxn>
                  <a:cxn ang="0">
                    <a:pos x="40" y="224"/>
                  </a:cxn>
                  <a:cxn ang="0">
                    <a:pos x="18" y="222"/>
                  </a:cxn>
                  <a:cxn ang="0">
                    <a:pos x="8" y="202"/>
                  </a:cxn>
                  <a:cxn ang="0">
                    <a:pos x="6" y="182"/>
                  </a:cxn>
                  <a:cxn ang="0">
                    <a:pos x="0" y="164"/>
                  </a:cxn>
                  <a:cxn ang="0">
                    <a:pos x="16" y="142"/>
                  </a:cxn>
                  <a:cxn ang="0">
                    <a:pos x="20" y="122"/>
                  </a:cxn>
                  <a:cxn ang="0">
                    <a:pos x="16" y="106"/>
                  </a:cxn>
                  <a:cxn ang="0">
                    <a:pos x="10" y="90"/>
                  </a:cxn>
                  <a:cxn ang="0">
                    <a:pos x="18" y="80"/>
                  </a:cxn>
                  <a:cxn ang="0">
                    <a:pos x="22" y="70"/>
                  </a:cxn>
                </a:cxnLst>
                <a:rect l="0" t="0" r="r" b="b"/>
                <a:pathLst>
                  <a:path w="114" h="224">
                    <a:moveTo>
                      <a:pt x="22" y="70"/>
                    </a:moveTo>
                    <a:lnTo>
                      <a:pt x="46" y="60"/>
                    </a:lnTo>
                    <a:lnTo>
                      <a:pt x="70" y="44"/>
                    </a:lnTo>
                    <a:lnTo>
                      <a:pt x="78" y="30"/>
                    </a:lnTo>
                    <a:lnTo>
                      <a:pt x="86" y="26"/>
                    </a:lnTo>
                    <a:lnTo>
                      <a:pt x="94" y="10"/>
                    </a:lnTo>
                    <a:lnTo>
                      <a:pt x="96" y="0"/>
                    </a:lnTo>
                    <a:lnTo>
                      <a:pt x="108" y="20"/>
                    </a:lnTo>
                    <a:lnTo>
                      <a:pt x="112" y="40"/>
                    </a:lnTo>
                    <a:lnTo>
                      <a:pt x="114" y="52"/>
                    </a:lnTo>
                    <a:lnTo>
                      <a:pt x="114" y="64"/>
                    </a:lnTo>
                    <a:lnTo>
                      <a:pt x="102" y="66"/>
                    </a:lnTo>
                    <a:lnTo>
                      <a:pt x="102" y="82"/>
                    </a:lnTo>
                    <a:lnTo>
                      <a:pt x="82" y="150"/>
                    </a:lnTo>
                    <a:lnTo>
                      <a:pt x="74" y="182"/>
                    </a:lnTo>
                    <a:lnTo>
                      <a:pt x="62" y="214"/>
                    </a:lnTo>
                    <a:lnTo>
                      <a:pt x="40" y="224"/>
                    </a:lnTo>
                    <a:lnTo>
                      <a:pt x="18" y="222"/>
                    </a:lnTo>
                    <a:lnTo>
                      <a:pt x="8" y="202"/>
                    </a:lnTo>
                    <a:lnTo>
                      <a:pt x="6" y="182"/>
                    </a:lnTo>
                    <a:lnTo>
                      <a:pt x="0" y="164"/>
                    </a:lnTo>
                    <a:lnTo>
                      <a:pt x="16" y="142"/>
                    </a:lnTo>
                    <a:lnTo>
                      <a:pt x="20" y="122"/>
                    </a:lnTo>
                    <a:lnTo>
                      <a:pt x="16" y="106"/>
                    </a:lnTo>
                    <a:lnTo>
                      <a:pt x="10" y="90"/>
                    </a:lnTo>
                    <a:lnTo>
                      <a:pt x="18" y="80"/>
                    </a:lnTo>
                    <a:lnTo>
                      <a:pt x="22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6" name="Freeform 119"/>
              <p:cNvSpPr>
                <a:spLocks/>
              </p:cNvSpPr>
              <p:nvPr/>
            </p:nvSpPr>
            <p:spPr bwMode="auto">
              <a:xfrm>
                <a:off x="4700228" y="4582689"/>
                <a:ext cx="392103" cy="328763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2" y="104"/>
                  </a:cxn>
                  <a:cxn ang="0">
                    <a:pos x="6" y="102"/>
                  </a:cxn>
                  <a:cxn ang="0">
                    <a:pos x="8" y="102"/>
                  </a:cxn>
                  <a:cxn ang="0">
                    <a:pos x="14" y="110"/>
                  </a:cxn>
                  <a:cxn ang="0">
                    <a:pos x="22" y="114"/>
                  </a:cxn>
                  <a:cxn ang="0">
                    <a:pos x="38" y="114"/>
                  </a:cxn>
                  <a:cxn ang="0">
                    <a:pos x="54" y="104"/>
                  </a:cxn>
                  <a:cxn ang="0">
                    <a:pos x="54" y="46"/>
                  </a:cxn>
                  <a:cxn ang="0">
                    <a:pos x="66" y="58"/>
                  </a:cxn>
                  <a:cxn ang="0">
                    <a:pos x="66" y="78"/>
                  </a:cxn>
                  <a:cxn ang="0">
                    <a:pos x="82" y="78"/>
                  </a:cxn>
                  <a:cxn ang="0">
                    <a:pos x="96" y="66"/>
                  </a:cxn>
                  <a:cxn ang="0">
                    <a:pos x="100" y="54"/>
                  </a:cxn>
                  <a:cxn ang="0">
                    <a:pos x="110" y="54"/>
                  </a:cxn>
                  <a:cxn ang="0">
                    <a:pos x="120" y="62"/>
                  </a:cxn>
                  <a:cxn ang="0">
                    <a:pos x="140" y="60"/>
                  </a:cxn>
                  <a:cxn ang="0">
                    <a:pos x="148" y="46"/>
                  </a:cxn>
                  <a:cxn ang="0">
                    <a:pos x="186" y="6"/>
                  </a:cxn>
                  <a:cxn ang="0">
                    <a:pos x="196" y="6"/>
                  </a:cxn>
                  <a:cxn ang="0">
                    <a:pos x="198" y="0"/>
                  </a:cxn>
                  <a:cxn ang="0">
                    <a:pos x="228" y="2"/>
                  </a:cxn>
                  <a:cxn ang="0">
                    <a:pos x="236" y="8"/>
                  </a:cxn>
                  <a:cxn ang="0">
                    <a:pos x="244" y="32"/>
                  </a:cxn>
                  <a:cxn ang="0">
                    <a:pos x="244" y="68"/>
                  </a:cxn>
                  <a:cxn ang="0">
                    <a:pos x="244" y="78"/>
                  </a:cxn>
                  <a:cxn ang="0">
                    <a:pos x="260" y="80"/>
                  </a:cxn>
                  <a:cxn ang="0">
                    <a:pos x="254" y="90"/>
                  </a:cxn>
                  <a:cxn ang="0">
                    <a:pos x="254" y="104"/>
                  </a:cxn>
                  <a:cxn ang="0">
                    <a:pos x="246" y="110"/>
                  </a:cxn>
                  <a:cxn ang="0">
                    <a:pos x="230" y="130"/>
                  </a:cxn>
                  <a:cxn ang="0">
                    <a:pos x="224" y="142"/>
                  </a:cxn>
                  <a:cxn ang="0">
                    <a:pos x="210" y="160"/>
                  </a:cxn>
                  <a:cxn ang="0">
                    <a:pos x="188" y="176"/>
                  </a:cxn>
                  <a:cxn ang="0">
                    <a:pos x="164" y="198"/>
                  </a:cxn>
                  <a:cxn ang="0">
                    <a:pos x="142" y="202"/>
                  </a:cxn>
                  <a:cxn ang="0">
                    <a:pos x="128" y="208"/>
                  </a:cxn>
                  <a:cxn ang="0">
                    <a:pos x="110" y="206"/>
                  </a:cxn>
                  <a:cxn ang="0">
                    <a:pos x="88" y="206"/>
                  </a:cxn>
                  <a:cxn ang="0">
                    <a:pos x="70" y="212"/>
                  </a:cxn>
                  <a:cxn ang="0">
                    <a:pos x="50" y="218"/>
                  </a:cxn>
                  <a:cxn ang="0">
                    <a:pos x="34" y="210"/>
                  </a:cxn>
                  <a:cxn ang="0">
                    <a:pos x="28" y="198"/>
                  </a:cxn>
                  <a:cxn ang="0">
                    <a:pos x="20" y="184"/>
                  </a:cxn>
                  <a:cxn ang="0">
                    <a:pos x="30" y="172"/>
                  </a:cxn>
                  <a:cxn ang="0">
                    <a:pos x="22" y="158"/>
                  </a:cxn>
                  <a:cxn ang="0">
                    <a:pos x="12" y="144"/>
                  </a:cxn>
                  <a:cxn ang="0">
                    <a:pos x="6" y="122"/>
                  </a:cxn>
                  <a:cxn ang="0">
                    <a:pos x="0" y="108"/>
                  </a:cxn>
                </a:cxnLst>
                <a:rect l="0" t="0" r="r" b="b"/>
                <a:pathLst>
                  <a:path w="260" h="218">
                    <a:moveTo>
                      <a:pt x="0" y="108"/>
                    </a:moveTo>
                    <a:lnTo>
                      <a:pt x="2" y="104"/>
                    </a:lnTo>
                    <a:lnTo>
                      <a:pt x="6" y="102"/>
                    </a:lnTo>
                    <a:lnTo>
                      <a:pt x="8" y="102"/>
                    </a:lnTo>
                    <a:lnTo>
                      <a:pt x="14" y="110"/>
                    </a:lnTo>
                    <a:lnTo>
                      <a:pt x="22" y="114"/>
                    </a:lnTo>
                    <a:lnTo>
                      <a:pt x="38" y="114"/>
                    </a:lnTo>
                    <a:lnTo>
                      <a:pt x="54" y="104"/>
                    </a:lnTo>
                    <a:lnTo>
                      <a:pt x="54" y="46"/>
                    </a:lnTo>
                    <a:lnTo>
                      <a:pt x="66" y="58"/>
                    </a:lnTo>
                    <a:lnTo>
                      <a:pt x="66" y="78"/>
                    </a:lnTo>
                    <a:lnTo>
                      <a:pt x="82" y="78"/>
                    </a:lnTo>
                    <a:lnTo>
                      <a:pt x="96" y="66"/>
                    </a:lnTo>
                    <a:lnTo>
                      <a:pt x="100" y="54"/>
                    </a:lnTo>
                    <a:lnTo>
                      <a:pt x="110" y="54"/>
                    </a:lnTo>
                    <a:lnTo>
                      <a:pt x="120" y="62"/>
                    </a:lnTo>
                    <a:lnTo>
                      <a:pt x="140" y="60"/>
                    </a:lnTo>
                    <a:lnTo>
                      <a:pt x="148" y="46"/>
                    </a:lnTo>
                    <a:lnTo>
                      <a:pt x="186" y="6"/>
                    </a:lnTo>
                    <a:lnTo>
                      <a:pt x="196" y="6"/>
                    </a:lnTo>
                    <a:lnTo>
                      <a:pt x="198" y="0"/>
                    </a:lnTo>
                    <a:lnTo>
                      <a:pt x="228" y="2"/>
                    </a:lnTo>
                    <a:lnTo>
                      <a:pt x="236" y="8"/>
                    </a:lnTo>
                    <a:lnTo>
                      <a:pt x="244" y="32"/>
                    </a:lnTo>
                    <a:lnTo>
                      <a:pt x="244" y="68"/>
                    </a:lnTo>
                    <a:lnTo>
                      <a:pt x="244" y="78"/>
                    </a:lnTo>
                    <a:lnTo>
                      <a:pt x="260" y="80"/>
                    </a:lnTo>
                    <a:lnTo>
                      <a:pt x="254" y="90"/>
                    </a:lnTo>
                    <a:lnTo>
                      <a:pt x="254" y="104"/>
                    </a:lnTo>
                    <a:lnTo>
                      <a:pt x="246" y="110"/>
                    </a:lnTo>
                    <a:lnTo>
                      <a:pt x="230" y="130"/>
                    </a:lnTo>
                    <a:lnTo>
                      <a:pt x="224" y="142"/>
                    </a:lnTo>
                    <a:lnTo>
                      <a:pt x="210" y="160"/>
                    </a:lnTo>
                    <a:lnTo>
                      <a:pt x="188" y="176"/>
                    </a:lnTo>
                    <a:lnTo>
                      <a:pt x="164" y="198"/>
                    </a:lnTo>
                    <a:lnTo>
                      <a:pt x="142" y="202"/>
                    </a:lnTo>
                    <a:lnTo>
                      <a:pt x="128" y="208"/>
                    </a:lnTo>
                    <a:lnTo>
                      <a:pt x="110" y="206"/>
                    </a:lnTo>
                    <a:lnTo>
                      <a:pt x="88" y="206"/>
                    </a:lnTo>
                    <a:lnTo>
                      <a:pt x="70" y="212"/>
                    </a:lnTo>
                    <a:lnTo>
                      <a:pt x="50" y="218"/>
                    </a:lnTo>
                    <a:lnTo>
                      <a:pt x="34" y="210"/>
                    </a:lnTo>
                    <a:lnTo>
                      <a:pt x="28" y="198"/>
                    </a:lnTo>
                    <a:lnTo>
                      <a:pt x="20" y="184"/>
                    </a:lnTo>
                    <a:lnTo>
                      <a:pt x="30" y="172"/>
                    </a:lnTo>
                    <a:lnTo>
                      <a:pt x="22" y="158"/>
                    </a:lnTo>
                    <a:lnTo>
                      <a:pt x="12" y="144"/>
                    </a:lnTo>
                    <a:lnTo>
                      <a:pt x="6" y="122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7" name="Freeform 120"/>
              <p:cNvSpPr>
                <a:spLocks/>
              </p:cNvSpPr>
              <p:nvPr/>
            </p:nvSpPr>
            <p:spPr bwMode="auto">
              <a:xfrm>
                <a:off x="4908344" y="4425848"/>
                <a:ext cx="180971" cy="159857"/>
              </a:xfrm>
              <a:custGeom>
                <a:avLst/>
                <a:gdLst/>
                <a:ahLst/>
                <a:cxnLst>
                  <a:cxn ang="0">
                    <a:pos x="60" y="104"/>
                  </a:cxn>
                  <a:cxn ang="0">
                    <a:pos x="58" y="98"/>
                  </a:cxn>
                  <a:cxn ang="0">
                    <a:pos x="44" y="96"/>
                  </a:cxn>
                  <a:cxn ang="0">
                    <a:pos x="36" y="76"/>
                  </a:cxn>
                  <a:cxn ang="0">
                    <a:pos x="12" y="64"/>
                  </a:cxn>
                  <a:cxn ang="0">
                    <a:pos x="8" y="48"/>
                  </a:cxn>
                  <a:cxn ang="0">
                    <a:pos x="0" y="36"/>
                  </a:cxn>
                  <a:cxn ang="0">
                    <a:pos x="28" y="34"/>
                  </a:cxn>
                  <a:cxn ang="0">
                    <a:pos x="42" y="16"/>
                  </a:cxn>
                  <a:cxn ang="0">
                    <a:pos x="54" y="14"/>
                  </a:cxn>
                  <a:cxn ang="0">
                    <a:pos x="62" y="0"/>
                  </a:cxn>
                  <a:cxn ang="0">
                    <a:pos x="78" y="0"/>
                  </a:cxn>
                  <a:cxn ang="0">
                    <a:pos x="118" y="14"/>
                  </a:cxn>
                  <a:cxn ang="0">
                    <a:pos x="120" y="42"/>
                  </a:cxn>
                  <a:cxn ang="0">
                    <a:pos x="120" y="72"/>
                  </a:cxn>
                  <a:cxn ang="0">
                    <a:pos x="112" y="90"/>
                  </a:cxn>
                  <a:cxn ang="0">
                    <a:pos x="90" y="106"/>
                  </a:cxn>
                  <a:cxn ang="0">
                    <a:pos x="60" y="104"/>
                  </a:cxn>
                </a:cxnLst>
                <a:rect l="0" t="0" r="r" b="b"/>
                <a:pathLst>
                  <a:path w="120" h="106">
                    <a:moveTo>
                      <a:pt x="60" y="104"/>
                    </a:moveTo>
                    <a:lnTo>
                      <a:pt x="58" y="98"/>
                    </a:lnTo>
                    <a:lnTo>
                      <a:pt x="44" y="96"/>
                    </a:lnTo>
                    <a:lnTo>
                      <a:pt x="36" y="76"/>
                    </a:lnTo>
                    <a:lnTo>
                      <a:pt x="12" y="64"/>
                    </a:lnTo>
                    <a:lnTo>
                      <a:pt x="8" y="48"/>
                    </a:lnTo>
                    <a:lnTo>
                      <a:pt x="0" y="36"/>
                    </a:lnTo>
                    <a:lnTo>
                      <a:pt x="28" y="34"/>
                    </a:lnTo>
                    <a:lnTo>
                      <a:pt x="42" y="16"/>
                    </a:lnTo>
                    <a:lnTo>
                      <a:pt x="54" y="14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118" y="14"/>
                    </a:lnTo>
                    <a:lnTo>
                      <a:pt x="120" y="42"/>
                    </a:lnTo>
                    <a:lnTo>
                      <a:pt x="120" y="72"/>
                    </a:lnTo>
                    <a:lnTo>
                      <a:pt x="112" y="90"/>
                    </a:lnTo>
                    <a:lnTo>
                      <a:pt x="90" y="106"/>
                    </a:lnTo>
                    <a:lnTo>
                      <a:pt x="60" y="10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8" name="Freeform 121"/>
              <p:cNvSpPr>
                <a:spLocks/>
              </p:cNvSpPr>
              <p:nvPr/>
            </p:nvSpPr>
            <p:spPr bwMode="auto">
              <a:xfrm>
                <a:off x="4781665" y="4480139"/>
                <a:ext cx="217165" cy="220181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66"/>
                  </a:cxn>
                  <a:cxn ang="0">
                    <a:pos x="14" y="66"/>
                  </a:cxn>
                  <a:cxn ang="0">
                    <a:pos x="16" y="4"/>
                  </a:cxn>
                  <a:cxn ang="0">
                    <a:pos x="50" y="0"/>
                  </a:cxn>
                  <a:cxn ang="0">
                    <a:pos x="56" y="8"/>
                  </a:cxn>
                  <a:cxn ang="0">
                    <a:pos x="84" y="0"/>
                  </a:cxn>
                  <a:cxn ang="0">
                    <a:pos x="92" y="12"/>
                  </a:cxn>
                  <a:cxn ang="0">
                    <a:pos x="96" y="28"/>
                  </a:cxn>
                  <a:cxn ang="0">
                    <a:pos x="120" y="40"/>
                  </a:cxn>
                  <a:cxn ang="0">
                    <a:pos x="128" y="60"/>
                  </a:cxn>
                  <a:cxn ang="0">
                    <a:pos x="142" y="62"/>
                  </a:cxn>
                  <a:cxn ang="0">
                    <a:pos x="144" y="70"/>
                  </a:cxn>
                  <a:cxn ang="0">
                    <a:pos x="142" y="74"/>
                  </a:cxn>
                  <a:cxn ang="0">
                    <a:pos x="132" y="74"/>
                  </a:cxn>
                  <a:cxn ang="0">
                    <a:pos x="94" y="114"/>
                  </a:cxn>
                  <a:cxn ang="0">
                    <a:pos x="86" y="128"/>
                  </a:cxn>
                  <a:cxn ang="0">
                    <a:pos x="66" y="130"/>
                  </a:cxn>
                  <a:cxn ang="0">
                    <a:pos x="56" y="122"/>
                  </a:cxn>
                  <a:cxn ang="0">
                    <a:pos x="46" y="122"/>
                  </a:cxn>
                  <a:cxn ang="0">
                    <a:pos x="42" y="134"/>
                  </a:cxn>
                  <a:cxn ang="0">
                    <a:pos x="28" y="146"/>
                  </a:cxn>
                  <a:cxn ang="0">
                    <a:pos x="12" y="146"/>
                  </a:cxn>
                  <a:cxn ang="0">
                    <a:pos x="12" y="126"/>
                  </a:cxn>
                  <a:cxn ang="0">
                    <a:pos x="0" y="114"/>
                  </a:cxn>
                </a:cxnLst>
                <a:rect l="0" t="0" r="r" b="b"/>
                <a:pathLst>
                  <a:path w="144" h="146">
                    <a:moveTo>
                      <a:pt x="0" y="114"/>
                    </a:moveTo>
                    <a:lnTo>
                      <a:pt x="0" y="66"/>
                    </a:lnTo>
                    <a:lnTo>
                      <a:pt x="14" y="66"/>
                    </a:lnTo>
                    <a:lnTo>
                      <a:pt x="16" y="4"/>
                    </a:lnTo>
                    <a:lnTo>
                      <a:pt x="50" y="0"/>
                    </a:lnTo>
                    <a:lnTo>
                      <a:pt x="56" y="8"/>
                    </a:lnTo>
                    <a:lnTo>
                      <a:pt x="84" y="0"/>
                    </a:lnTo>
                    <a:lnTo>
                      <a:pt x="92" y="12"/>
                    </a:lnTo>
                    <a:lnTo>
                      <a:pt x="96" y="28"/>
                    </a:lnTo>
                    <a:lnTo>
                      <a:pt x="120" y="40"/>
                    </a:lnTo>
                    <a:lnTo>
                      <a:pt x="128" y="60"/>
                    </a:lnTo>
                    <a:lnTo>
                      <a:pt x="142" y="62"/>
                    </a:lnTo>
                    <a:lnTo>
                      <a:pt x="144" y="70"/>
                    </a:lnTo>
                    <a:lnTo>
                      <a:pt x="142" y="74"/>
                    </a:lnTo>
                    <a:lnTo>
                      <a:pt x="132" y="74"/>
                    </a:lnTo>
                    <a:lnTo>
                      <a:pt x="94" y="114"/>
                    </a:lnTo>
                    <a:lnTo>
                      <a:pt x="86" y="128"/>
                    </a:lnTo>
                    <a:lnTo>
                      <a:pt x="66" y="130"/>
                    </a:lnTo>
                    <a:lnTo>
                      <a:pt x="56" y="122"/>
                    </a:lnTo>
                    <a:lnTo>
                      <a:pt x="46" y="122"/>
                    </a:lnTo>
                    <a:lnTo>
                      <a:pt x="42" y="134"/>
                    </a:lnTo>
                    <a:lnTo>
                      <a:pt x="28" y="146"/>
                    </a:lnTo>
                    <a:lnTo>
                      <a:pt x="12" y="146"/>
                    </a:lnTo>
                    <a:lnTo>
                      <a:pt x="12" y="126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49" name="Freeform 122"/>
              <p:cNvSpPr>
                <a:spLocks/>
              </p:cNvSpPr>
              <p:nvPr/>
            </p:nvSpPr>
            <p:spPr bwMode="auto">
              <a:xfrm>
                <a:off x="4591645" y="4465058"/>
                <a:ext cx="214149" cy="2895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106" y="6"/>
                  </a:cxn>
                  <a:cxn ang="0">
                    <a:pos x="134" y="8"/>
                  </a:cxn>
                  <a:cxn ang="0">
                    <a:pos x="142" y="14"/>
                  </a:cxn>
                  <a:cxn ang="0">
                    <a:pos x="140" y="76"/>
                  </a:cxn>
                  <a:cxn ang="0">
                    <a:pos x="126" y="76"/>
                  </a:cxn>
                  <a:cxn ang="0">
                    <a:pos x="126" y="182"/>
                  </a:cxn>
                  <a:cxn ang="0">
                    <a:pos x="110" y="192"/>
                  </a:cxn>
                  <a:cxn ang="0">
                    <a:pos x="94" y="192"/>
                  </a:cxn>
                  <a:cxn ang="0">
                    <a:pos x="86" y="188"/>
                  </a:cxn>
                  <a:cxn ang="0">
                    <a:pos x="80" y="180"/>
                  </a:cxn>
                  <a:cxn ang="0">
                    <a:pos x="72" y="186"/>
                  </a:cxn>
                  <a:cxn ang="0">
                    <a:pos x="52" y="164"/>
                  </a:cxn>
                  <a:cxn ang="0">
                    <a:pos x="44" y="126"/>
                  </a:cxn>
                  <a:cxn ang="0">
                    <a:pos x="38" y="114"/>
                  </a:cxn>
                  <a:cxn ang="0">
                    <a:pos x="38" y="82"/>
                  </a:cxn>
                  <a:cxn ang="0">
                    <a:pos x="12" y="3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42" h="192">
                    <a:moveTo>
                      <a:pt x="0" y="0"/>
                    </a:moveTo>
                    <a:lnTo>
                      <a:pt x="98" y="0"/>
                    </a:lnTo>
                    <a:lnTo>
                      <a:pt x="106" y="6"/>
                    </a:lnTo>
                    <a:lnTo>
                      <a:pt x="134" y="8"/>
                    </a:lnTo>
                    <a:lnTo>
                      <a:pt x="142" y="14"/>
                    </a:lnTo>
                    <a:lnTo>
                      <a:pt x="140" y="76"/>
                    </a:lnTo>
                    <a:lnTo>
                      <a:pt x="126" y="76"/>
                    </a:lnTo>
                    <a:lnTo>
                      <a:pt x="126" y="182"/>
                    </a:lnTo>
                    <a:lnTo>
                      <a:pt x="110" y="192"/>
                    </a:lnTo>
                    <a:lnTo>
                      <a:pt x="94" y="192"/>
                    </a:lnTo>
                    <a:lnTo>
                      <a:pt x="86" y="188"/>
                    </a:lnTo>
                    <a:lnTo>
                      <a:pt x="80" y="180"/>
                    </a:lnTo>
                    <a:lnTo>
                      <a:pt x="72" y="186"/>
                    </a:lnTo>
                    <a:lnTo>
                      <a:pt x="52" y="164"/>
                    </a:lnTo>
                    <a:lnTo>
                      <a:pt x="44" y="126"/>
                    </a:lnTo>
                    <a:lnTo>
                      <a:pt x="38" y="114"/>
                    </a:lnTo>
                    <a:lnTo>
                      <a:pt x="38" y="82"/>
                    </a:lnTo>
                    <a:lnTo>
                      <a:pt x="12" y="3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0" name="Freeform 123"/>
              <p:cNvSpPr>
                <a:spLocks/>
              </p:cNvSpPr>
              <p:nvPr/>
            </p:nvSpPr>
            <p:spPr bwMode="auto">
              <a:xfrm>
                <a:off x="5032007" y="4296152"/>
                <a:ext cx="244310" cy="40718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0" y="72"/>
                  </a:cxn>
                  <a:cxn ang="0">
                    <a:pos x="50" y="64"/>
                  </a:cxn>
                  <a:cxn ang="0">
                    <a:pos x="66" y="64"/>
                  </a:cxn>
                  <a:cxn ang="0">
                    <a:pos x="64" y="94"/>
                  </a:cxn>
                  <a:cxn ang="0">
                    <a:pos x="76" y="106"/>
                  </a:cxn>
                  <a:cxn ang="0">
                    <a:pos x="86" y="92"/>
                  </a:cxn>
                  <a:cxn ang="0">
                    <a:pos x="84" y="64"/>
                  </a:cxn>
                  <a:cxn ang="0">
                    <a:pos x="70" y="48"/>
                  </a:cxn>
                  <a:cxn ang="0">
                    <a:pos x="64" y="32"/>
                  </a:cxn>
                  <a:cxn ang="0">
                    <a:pos x="68" y="16"/>
                  </a:cxn>
                  <a:cxn ang="0">
                    <a:pos x="90" y="18"/>
                  </a:cxn>
                  <a:cxn ang="0">
                    <a:pos x="116" y="20"/>
                  </a:cxn>
                  <a:cxn ang="0">
                    <a:pos x="142" y="10"/>
                  </a:cxn>
                  <a:cxn ang="0">
                    <a:pos x="158" y="0"/>
                  </a:cxn>
                  <a:cxn ang="0">
                    <a:pos x="158" y="40"/>
                  </a:cxn>
                  <a:cxn ang="0">
                    <a:pos x="162" y="80"/>
                  </a:cxn>
                  <a:cxn ang="0">
                    <a:pos x="144" y="98"/>
                  </a:cxn>
                  <a:cxn ang="0">
                    <a:pos x="112" y="118"/>
                  </a:cxn>
                  <a:cxn ang="0">
                    <a:pos x="76" y="150"/>
                  </a:cxn>
                  <a:cxn ang="0">
                    <a:pos x="68" y="154"/>
                  </a:cxn>
                  <a:cxn ang="0">
                    <a:pos x="70" y="168"/>
                  </a:cxn>
                  <a:cxn ang="0">
                    <a:pos x="80" y="196"/>
                  </a:cxn>
                  <a:cxn ang="0">
                    <a:pos x="76" y="228"/>
                  </a:cxn>
                  <a:cxn ang="0">
                    <a:pos x="38" y="248"/>
                  </a:cxn>
                  <a:cxn ang="0">
                    <a:pos x="34" y="256"/>
                  </a:cxn>
                  <a:cxn ang="0">
                    <a:pos x="38" y="264"/>
                  </a:cxn>
                  <a:cxn ang="0">
                    <a:pos x="40" y="270"/>
                  </a:cxn>
                  <a:cxn ang="0">
                    <a:pos x="24" y="268"/>
                  </a:cxn>
                  <a:cxn ang="0">
                    <a:pos x="24" y="258"/>
                  </a:cxn>
                  <a:cxn ang="0">
                    <a:pos x="24" y="222"/>
                  </a:cxn>
                  <a:cxn ang="0">
                    <a:pos x="16" y="198"/>
                  </a:cxn>
                  <a:cxn ang="0">
                    <a:pos x="8" y="192"/>
                  </a:cxn>
                  <a:cxn ang="0">
                    <a:pos x="30" y="176"/>
                  </a:cxn>
                  <a:cxn ang="0">
                    <a:pos x="38" y="158"/>
                  </a:cxn>
                  <a:cxn ang="0">
                    <a:pos x="38" y="128"/>
                  </a:cxn>
                  <a:cxn ang="0">
                    <a:pos x="36" y="100"/>
                  </a:cxn>
                  <a:cxn ang="0">
                    <a:pos x="0" y="88"/>
                  </a:cxn>
                </a:cxnLst>
                <a:rect l="0" t="0" r="r" b="b"/>
                <a:pathLst>
                  <a:path w="162" h="270">
                    <a:moveTo>
                      <a:pt x="0" y="88"/>
                    </a:moveTo>
                    <a:lnTo>
                      <a:pt x="0" y="72"/>
                    </a:lnTo>
                    <a:lnTo>
                      <a:pt x="50" y="64"/>
                    </a:lnTo>
                    <a:lnTo>
                      <a:pt x="66" y="64"/>
                    </a:lnTo>
                    <a:lnTo>
                      <a:pt x="64" y="94"/>
                    </a:lnTo>
                    <a:lnTo>
                      <a:pt x="76" y="106"/>
                    </a:lnTo>
                    <a:lnTo>
                      <a:pt x="86" y="92"/>
                    </a:lnTo>
                    <a:lnTo>
                      <a:pt x="84" y="64"/>
                    </a:lnTo>
                    <a:lnTo>
                      <a:pt x="70" y="48"/>
                    </a:lnTo>
                    <a:lnTo>
                      <a:pt x="64" y="32"/>
                    </a:lnTo>
                    <a:lnTo>
                      <a:pt x="68" y="16"/>
                    </a:lnTo>
                    <a:lnTo>
                      <a:pt x="90" y="18"/>
                    </a:lnTo>
                    <a:lnTo>
                      <a:pt x="116" y="20"/>
                    </a:lnTo>
                    <a:lnTo>
                      <a:pt x="142" y="10"/>
                    </a:lnTo>
                    <a:lnTo>
                      <a:pt x="158" y="0"/>
                    </a:lnTo>
                    <a:lnTo>
                      <a:pt x="158" y="40"/>
                    </a:lnTo>
                    <a:lnTo>
                      <a:pt x="162" y="80"/>
                    </a:lnTo>
                    <a:lnTo>
                      <a:pt x="144" y="98"/>
                    </a:lnTo>
                    <a:lnTo>
                      <a:pt x="112" y="118"/>
                    </a:lnTo>
                    <a:lnTo>
                      <a:pt x="76" y="150"/>
                    </a:lnTo>
                    <a:lnTo>
                      <a:pt x="68" y="154"/>
                    </a:lnTo>
                    <a:lnTo>
                      <a:pt x="70" y="168"/>
                    </a:lnTo>
                    <a:lnTo>
                      <a:pt x="80" y="196"/>
                    </a:lnTo>
                    <a:lnTo>
                      <a:pt x="76" y="228"/>
                    </a:lnTo>
                    <a:lnTo>
                      <a:pt x="38" y="248"/>
                    </a:lnTo>
                    <a:lnTo>
                      <a:pt x="34" y="256"/>
                    </a:lnTo>
                    <a:lnTo>
                      <a:pt x="38" y="264"/>
                    </a:lnTo>
                    <a:lnTo>
                      <a:pt x="40" y="270"/>
                    </a:lnTo>
                    <a:lnTo>
                      <a:pt x="24" y="268"/>
                    </a:lnTo>
                    <a:lnTo>
                      <a:pt x="24" y="258"/>
                    </a:lnTo>
                    <a:lnTo>
                      <a:pt x="24" y="222"/>
                    </a:lnTo>
                    <a:lnTo>
                      <a:pt x="16" y="198"/>
                    </a:lnTo>
                    <a:lnTo>
                      <a:pt x="8" y="192"/>
                    </a:lnTo>
                    <a:lnTo>
                      <a:pt x="30" y="176"/>
                    </a:lnTo>
                    <a:lnTo>
                      <a:pt x="38" y="158"/>
                    </a:lnTo>
                    <a:lnTo>
                      <a:pt x="38" y="128"/>
                    </a:lnTo>
                    <a:lnTo>
                      <a:pt x="36" y="100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1" name="Freeform 124"/>
              <p:cNvSpPr>
                <a:spLocks/>
              </p:cNvSpPr>
              <p:nvPr/>
            </p:nvSpPr>
            <p:spPr bwMode="auto">
              <a:xfrm>
                <a:off x="5086299" y="4275039"/>
                <a:ext cx="75404" cy="180971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10" y="44"/>
                  </a:cxn>
                  <a:cxn ang="0">
                    <a:pos x="12" y="18"/>
                  </a:cxn>
                  <a:cxn ang="0">
                    <a:pos x="14" y="14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30" y="12"/>
                  </a:cxn>
                  <a:cxn ang="0">
                    <a:pos x="32" y="30"/>
                  </a:cxn>
                  <a:cxn ang="0">
                    <a:pos x="28" y="46"/>
                  </a:cxn>
                  <a:cxn ang="0">
                    <a:pos x="34" y="62"/>
                  </a:cxn>
                  <a:cxn ang="0">
                    <a:pos x="48" y="78"/>
                  </a:cxn>
                  <a:cxn ang="0">
                    <a:pos x="50" y="106"/>
                  </a:cxn>
                  <a:cxn ang="0">
                    <a:pos x="40" y="120"/>
                  </a:cxn>
                  <a:cxn ang="0">
                    <a:pos x="28" y="108"/>
                  </a:cxn>
                  <a:cxn ang="0">
                    <a:pos x="30" y="78"/>
                  </a:cxn>
                  <a:cxn ang="0">
                    <a:pos x="10" y="78"/>
                  </a:cxn>
                  <a:cxn ang="0">
                    <a:pos x="0" y="64"/>
                  </a:cxn>
                  <a:cxn ang="0">
                    <a:pos x="4" y="50"/>
                  </a:cxn>
                </a:cxnLst>
                <a:rect l="0" t="0" r="r" b="b"/>
                <a:pathLst>
                  <a:path w="50" h="120">
                    <a:moveTo>
                      <a:pt x="4" y="50"/>
                    </a:moveTo>
                    <a:lnTo>
                      <a:pt x="10" y="44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30" y="12"/>
                    </a:lnTo>
                    <a:lnTo>
                      <a:pt x="32" y="30"/>
                    </a:lnTo>
                    <a:lnTo>
                      <a:pt x="28" y="46"/>
                    </a:lnTo>
                    <a:lnTo>
                      <a:pt x="34" y="62"/>
                    </a:lnTo>
                    <a:lnTo>
                      <a:pt x="48" y="78"/>
                    </a:lnTo>
                    <a:lnTo>
                      <a:pt x="50" y="106"/>
                    </a:lnTo>
                    <a:lnTo>
                      <a:pt x="40" y="120"/>
                    </a:lnTo>
                    <a:lnTo>
                      <a:pt x="28" y="108"/>
                    </a:lnTo>
                    <a:lnTo>
                      <a:pt x="30" y="78"/>
                    </a:lnTo>
                    <a:lnTo>
                      <a:pt x="10" y="78"/>
                    </a:lnTo>
                    <a:lnTo>
                      <a:pt x="0" y="64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2" name="Freeform 125"/>
              <p:cNvSpPr>
                <a:spLocks/>
              </p:cNvSpPr>
              <p:nvPr/>
            </p:nvSpPr>
            <p:spPr bwMode="auto">
              <a:xfrm>
                <a:off x="4829923" y="4244877"/>
                <a:ext cx="277488" cy="235262"/>
              </a:xfrm>
              <a:custGeom>
                <a:avLst/>
                <a:gdLst/>
                <a:ahLst/>
                <a:cxnLst>
                  <a:cxn ang="0">
                    <a:pos x="52" y="156"/>
                  </a:cxn>
                  <a:cxn ang="0">
                    <a:pos x="46" y="150"/>
                  </a:cxn>
                  <a:cxn ang="0">
                    <a:pos x="20" y="148"/>
                  </a:cxn>
                  <a:cxn ang="0">
                    <a:pos x="2" y="128"/>
                  </a:cxn>
                  <a:cxn ang="0">
                    <a:pos x="0" y="76"/>
                  </a:cxn>
                  <a:cxn ang="0">
                    <a:pos x="30" y="76"/>
                  </a:cxn>
                  <a:cxn ang="0">
                    <a:pos x="30" y="42"/>
                  </a:cxn>
                  <a:cxn ang="0">
                    <a:pos x="48" y="50"/>
                  </a:cxn>
                  <a:cxn ang="0">
                    <a:pos x="68" y="58"/>
                  </a:cxn>
                  <a:cxn ang="0">
                    <a:pos x="82" y="52"/>
                  </a:cxn>
                  <a:cxn ang="0">
                    <a:pos x="90" y="64"/>
                  </a:cxn>
                  <a:cxn ang="0">
                    <a:pos x="102" y="70"/>
                  </a:cxn>
                  <a:cxn ang="0">
                    <a:pos x="110" y="82"/>
                  </a:cxn>
                  <a:cxn ang="0">
                    <a:pos x="124" y="82"/>
                  </a:cxn>
                  <a:cxn ang="0">
                    <a:pos x="124" y="64"/>
                  </a:cxn>
                  <a:cxn ang="0">
                    <a:pos x="110" y="58"/>
                  </a:cxn>
                  <a:cxn ang="0">
                    <a:pos x="100" y="48"/>
                  </a:cxn>
                  <a:cxn ang="0">
                    <a:pos x="104" y="26"/>
                  </a:cxn>
                  <a:cxn ang="0">
                    <a:pos x="102" y="8"/>
                  </a:cxn>
                  <a:cxn ang="0">
                    <a:pos x="118" y="0"/>
                  </a:cxn>
                  <a:cxn ang="0">
                    <a:pos x="136" y="0"/>
                  </a:cxn>
                  <a:cxn ang="0">
                    <a:pos x="178" y="20"/>
                  </a:cxn>
                  <a:cxn ang="0">
                    <a:pos x="184" y="34"/>
                  </a:cxn>
                  <a:cxn ang="0">
                    <a:pos x="180" y="40"/>
                  </a:cxn>
                  <a:cxn ang="0">
                    <a:pos x="180" y="64"/>
                  </a:cxn>
                  <a:cxn ang="0">
                    <a:pos x="174" y="70"/>
                  </a:cxn>
                  <a:cxn ang="0">
                    <a:pos x="170" y="84"/>
                  </a:cxn>
                  <a:cxn ang="0">
                    <a:pos x="180" y="98"/>
                  </a:cxn>
                  <a:cxn ang="0">
                    <a:pos x="134" y="106"/>
                  </a:cxn>
                  <a:cxn ang="0">
                    <a:pos x="134" y="122"/>
                  </a:cxn>
                  <a:cxn ang="0">
                    <a:pos x="114" y="120"/>
                  </a:cxn>
                  <a:cxn ang="0">
                    <a:pos x="106" y="134"/>
                  </a:cxn>
                  <a:cxn ang="0">
                    <a:pos x="94" y="136"/>
                  </a:cxn>
                  <a:cxn ang="0">
                    <a:pos x="80" y="154"/>
                  </a:cxn>
                  <a:cxn ang="0">
                    <a:pos x="52" y="156"/>
                  </a:cxn>
                </a:cxnLst>
                <a:rect l="0" t="0" r="r" b="b"/>
                <a:pathLst>
                  <a:path w="184" h="156">
                    <a:moveTo>
                      <a:pt x="52" y="156"/>
                    </a:moveTo>
                    <a:lnTo>
                      <a:pt x="46" y="150"/>
                    </a:lnTo>
                    <a:lnTo>
                      <a:pt x="20" y="148"/>
                    </a:lnTo>
                    <a:lnTo>
                      <a:pt x="2" y="128"/>
                    </a:lnTo>
                    <a:lnTo>
                      <a:pt x="0" y="76"/>
                    </a:lnTo>
                    <a:lnTo>
                      <a:pt x="30" y="76"/>
                    </a:lnTo>
                    <a:lnTo>
                      <a:pt x="30" y="42"/>
                    </a:lnTo>
                    <a:lnTo>
                      <a:pt x="48" y="50"/>
                    </a:lnTo>
                    <a:lnTo>
                      <a:pt x="68" y="58"/>
                    </a:lnTo>
                    <a:lnTo>
                      <a:pt x="82" y="52"/>
                    </a:lnTo>
                    <a:lnTo>
                      <a:pt x="90" y="64"/>
                    </a:lnTo>
                    <a:lnTo>
                      <a:pt x="102" y="70"/>
                    </a:lnTo>
                    <a:lnTo>
                      <a:pt x="110" y="82"/>
                    </a:lnTo>
                    <a:lnTo>
                      <a:pt x="124" y="82"/>
                    </a:lnTo>
                    <a:lnTo>
                      <a:pt x="124" y="64"/>
                    </a:lnTo>
                    <a:lnTo>
                      <a:pt x="110" y="58"/>
                    </a:lnTo>
                    <a:lnTo>
                      <a:pt x="100" y="48"/>
                    </a:lnTo>
                    <a:lnTo>
                      <a:pt x="104" y="26"/>
                    </a:lnTo>
                    <a:lnTo>
                      <a:pt x="102" y="8"/>
                    </a:lnTo>
                    <a:lnTo>
                      <a:pt x="118" y="0"/>
                    </a:lnTo>
                    <a:lnTo>
                      <a:pt x="136" y="0"/>
                    </a:lnTo>
                    <a:lnTo>
                      <a:pt x="178" y="20"/>
                    </a:lnTo>
                    <a:lnTo>
                      <a:pt x="184" y="34"/>
                    </a:lnTo>
                    <a:lnTo>
                      <a:pt x="180" y="40"/>
                    </a:lnTo>
                    <a:lnTo>
                      <a:pt x="180" y="64"/>
                    </a:lnTo>
                    <a:lnTo>
                      <a:pt x="174" y="70"/>
                    </a:lnTo>
                    <a:lnTo>
                      <a:pt x="170" y="84"/>
                    </a:lnTo>
                    <a:lnTo>
                      <a:pt x="180" y="98"/>
                    </a:lnTo>
                    <a:lnTo>
                      <a:pt x="134" y="106"/>
                    </a:lnTo>
                    <a:lnTo>
                      <a:pt x="134" y="122"/>
                    </a:lnTo>
                    <a:lnTo>
                      <a:pt x="114" y="120"/>
                    </a:lnTo>
                    <a:lnTo>
                      <a:pt x="106" y="134"/>
                    </a:lnTo>
                    <a:lnTo>
                      <a:pt x="94" y="136"/>
                    </a:lnTo>
                    <a:lnTo>
                      <a:pt x="80" y="154"/>
                    </a:lnTo>
                    <a:lnTo>
                      <a:pt x="52" y="15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3" name="Freeform 126"/>
              <p:cNvSpPr>
                <a:spLocks/>
              </p:cNvSpPr>
              <p:nvPr/>
            </p:nvSpPr>
            <p:spPr bwMode="auto">
              <a:xfrm>
                <a:off x="5007878" y="4069939"/>
                <a:ext cx="262408" cy="256375"/>
              </a:xfrm>
              <a:custGeom>
                <a:avLst/>
                <a:gdLst/>
                <a:ahLst/>
                <a:cxnLst>
                  <a:cxn ang="0">
                    <a:pos x="18" y="116"/>
                  </a:cxn>
                  <a:cxn ang="0">
                    <a:pos x="16" y="100"/>
                  </a:cxn>
                  <a:cxn ang="0">
                    <a:pos x="2" y="82"/>
                  </a:cxn>
                  <a:cxn ang="0">
                    <a:pos x="0" y="56"/>
                  </a:cxn>
                  <a:cxn ang="0">
                    <a:pos x="20" y="34"/>
                  </a:cxn>
                  <a:cxn ang="0">
                    <a:pos x="16" y="20"/>
                  </a:cxn>
                  <a:cxn ang="0">
                    <a:pos x="22" y="12"/>
                  </a:cxn>
                  <a:cxn ang="0">
                    <a:pos x="16" y="0"/>
                  </a:cxn>
                  <a:cxn ang="0">
                    <a:pos x="38" y="0"/>
                  </a:cxn>
                  <a:cxn ang="0">
                    <a:pos x="76" y="2"/>
                  </a:cxn>
                  <a:cxn ang="0">
                    <a:pos x="128" y="30"/>
                  </a:cxn>
                  <a:cxn ang="0">
                    <a:pos x="132" y="40"/>
                  </a:cxn>
                  <a:cxn ang="0">
                    <a:pos x="156" y="58"/>
                  </a:cxn>
                  <a:cxn ang="0">
                    <a:pos x="150" y="72"/>
                  </a:cxn>
                  <a:cxn ang="0">
                    <a:pos x="148" y="86"/>
                  </a:cxn>
                  <a:cxn ang="0">
                    <a:pos x="156" y="98"/>
                  </a:cxn>
                  <a:cxn ang="0">
                    <a:pos x="156" y="126"/>
                  </a:cxn>
                  <a:cxn ang="0">
                    <a:pos x="174" y="150"/>
                  </a:cxn>
                  <a:cxn ang="0">
                    <a:pos x="158" y="160"/>
                  </a:cxn>
                  <a:cxn ang="0">
                    <a:pos x="132" y="170"/>
                  </a:cxn>
                  <a:cxn ang="0">
                    <a:pos x="84" y="166"/>
                  </a:cxn>
                  <a:cxn ang="0">
                    <a:pos x="82" y="148"/>
                  </a:cxn>
                  <a:cxn ang="0">
                    <a:pos x="74" y="136"/>
                  </a:cxn>
                  <a:cxn ang="0">
                    <a:pos x="60" y="136"/>
                  </a:cxn>
                  <a:cxn ang="0">
                    <a:pos x="18" y="116"/>
                  </a:cxn>
                </a:cxnLst>
                <a:rect l="0" t="0" r="r" b="b"/>
                <a:pathLst>
                  <a:path w="174" h="170">
                    <a:moveTo>
                      <a:pt x="18" y="116"/>
                    </a:moveTo>
                    <a:lnTo>
                      <a:pt x="16" y="100"/>
                    </a:lnTo>
                    <a:lnTo>
                      <a:pt x="2" y="82"/>
                    </a:lnTo>
                    <a:lnTo>
                      <a:pt x="0" y="56"/>
                    </a:lnTo>
                    <a:lnTo>
                      <a:pt x="20" y="34"/>
                    </a:lnTo>
                    <a:lnTo>
                      <a:pt x="16" y="20"/>
                    </a:lnTo>
                    <a:lnTo>
                      <a:pt x="22" y="12"/>
                    </a:lnTo>
                    <a:lnTo>
                      <a:pt x="16" y="0"/>
                    </a:lnTo>
                    <a:lnTo>
                      <a:pt x="38" y="0"/>
                    </a:lnTo>
                    <a:lnTo>
                      <a:pt x="76" y="2"/>
                    </a:lnTo>
                    <a:lnTo>
                      <a:pt x="128" y="30"/>
                    </a:lnTo>
                    <a:lnTo>
                      <a:pt x="132" y="40"/>
                    </a:lnTo>
                    <a:lnTo>
                      <a:pt x="156" y="58"/>
                    </a:lnTo>
                    <a:lnTo>
                      <a:pt x="150" y="72"/>
                    </a:lnTo>
                    <a:lnTo>
                      <a:pt x="148" y="86"/>
                    </a:lnTo>
                    <a:lnTo>
                      <a:pt x="156" y="98"/>
                    </a:lnTo>
                    <a:lnTo>
                      <a:pt x="156" y="126"/>
                    </a:lnTo>
                    <a:lnTo>
                      <a:pt x="174" y="150"/>
                    </a:lnTo>
                    <a:lnTo>
                      <a:pt x="158" y="160"/>
                    </a:lnTo>
                    <a:lnTo>
                      <a:pt x="132" y="170"/>
                    </a:lnTo>
                    <a:lnTo>
                      <a:pt x="84" y="166"/>
                    </a:lnTo>
                    <a:lnTo>
                      <a:pt x="82" y="148"/>
                    </a:lnTo>
                    <a:lnTo>
                      <a:pt x="74" y="136"/>
                    </a:lnTo>
                    <a:lnTo>
                      <a:pt x="60" y="136"/>
                    </a:lnTo>
                    <a:lnTo>
                      <a:pt x="18" y="1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4" name="Freeform 127"/>
              <p:cNvSpPr>
                <a:spLocks/>
              </p:cNvSpPr>
              <p:nvPr/>
            </p:nvSpPr>
            <p:spPr bwMode="auto">
              <a:xfrm>
                <a:off x="5004862" y="4100101"/>
                <a:ext cx="33178" cy="5429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2"/>
                  </a:cxn>
                  <a:cxn ang="0">
                    <a:pos x="0" y="12"/>
                  </a:cxn>
                  <a:cxn ang="0">
                    <a:pos x="2" y="36"/>
                  </a:cxn>
                  <a:cxn ang="0">
                    <a:pos x="22" y="14"/>
                  </a:cxn>
                  <a:cxn ang="0">
                    <a:pos x="18" y="0"/>
                  </a:cxn>
                </a:cxnLst>
                <a:rect l="0" t="0" r="r" b="b"/>
                <a:pathLst>
                  <a:path w="22" h="36">
                    <a:moveTo>
                      <a:pt x="18" y="0"/>
                    </a:moveTo>
                    <a:lnTo>
                      <a:pt x="10" y="2"/>
                    </a:lnTo>
                    <a:lnTo>
                      <a:pt x="0" y="12"/>
                    </a:lnTo>
                    <a:lnTo>
                      <a:pt x="2" y="36"/>
                    </a:lnTo>
                    <a:lnTo>
                      <a:pt x="22" y="1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5" name="Freeform 128"/>
              <p:cNvSpPr>
                <a:spLocks/>
              </p:cNvSpPr>
              <p:nvPr/>
            </p:nvSpPr>
            <p:spPr bwMode="auto">
              <a:xfrm>
                <a:off x="4995813" y="4069939"/>
                <a:ext cx="45243" cy="48259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4" y="0"/>
                  </a:cxn>
                  <a:cxn ang="0">
                    <a:pos x="30" y="12"/>
                  </a:cxn>
                  <a:cxn ang="0">
                    <a:pos x="24" y="20"/>
                  </a:cxn>
                  <a:cxn ang="0">
                    <a:pos x="16" y="22"/>
                  </a:cxn>
                  <a:cxn ang="0">
                    <a:pos x="6" y="32"/>
                  </a:cxn>
                  <a:cxn ang="0">
                    <a:pos x="0" y="16"/>
                  </a:cxn>
                  <a:cxn ang="0">
                    <a:pos x="10" y="2"/>
                  </a:cxn>
                </a:cxnLst>
                <a:rect l="0" t="0" r="r" b="b"/>
                <a:pathLst>
                  <a:path w="30" h="32">
                    <a:moveTo>
                      <a:pt x="10" y="2"/>
                    </a:moveTo>
                    <a:lnTo>
                      <a:pt x="24" y="0"/>
                    </a:lnTo>
                    <a:lnTo>
                      <a:pt x="30" y="12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6" y="32"/>
                    </a:lnTo>
                    <a:lnTo>
                      <a:pt x="0" y="16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6" name="Freeform 129"/>
              <p:cNvSpPr>
                <a:spLocks/>
              </p:cNvSpPr>
              <p:nvPr/>
            </p:nvSpPr>
            <p:spPr bwMode="auto">
              <a:xfrm>
                <a:off x="5010894" y="3946275"/>
                <a:ext cx="129696" cy="126679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" y="64"/>
                  </a:cxn>
                  <a:cxn ang="0">
                    <a:pos x="6" y="52"/>
                  </a:cxn>
                  <a:cxn ang="0">
                    <a:pos x="26" y="34"/>
                  </a:cxn>
                  <a:cxn ang="0">
                    <a:pos x="26" y="30"/>
                  </a:cxn>
                  <a:cxn ang="0">
                    <a:pos x="20" y="28"/>
                  </a:cxn>
                  <a:cxn ang="0">
                    <a:pos x="16" y="4"/>
                  </a:cxn>
                  <a:cxn ang="0">
                    <a:pos x="68" y="0"/>
                  </a:cxn>
                  <a:cxn ang="0">
                    <a:pos x="80" y="20"/>
                  </a:cxn>
                  <a:cxn ang="0">
                    <a:pos x="86" y="42"/>
                  </a:cxn>
                  <a:cxn ang="0">
                    <a:pos x="72" y="58"/>
                  </a:cxn>
                  <a:cxn ang="0">
                    <a:pos x="76" y="72"/>
                  </a:cxn>
                  <a:cxn ang="0">
                    <a:pos x="70" y="84"/>
                  </a:cxn>
                  <a:cxn ang="0">
                    <a:pos x="36" y="82"/>
                  </a:cxn>
                  <a:cxn ang="0">
                    <a:pos x="14" y="82"/>
                  </a:cxn>
                  <a:cxn ang="0">
                    <a:pos x="0" y="84"/>
                  </a:cxn>
                </a:cxnLst>
                <a:rect l="0" t="0" r="r" b="b"/>
                <a:pathLst>
                  <a:path w="86" h="84">
                    <a:moveTo>
                      <a:pt x="0" y="84"/>
                    </a:moveTo>
                    <a:lnTo>
                      <a:pt x="2" y="64"/>
                    </a:lnTo>
                    <a:lnTo>
                      <a:pt x="6" y="52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0" y="28"/>
                    </a:lnTo>
                    <a:lnTo>
                      <a:pt x="16" y="4"/>
                    </a:lnTo>
                    <a:lnTo>
                      <a:pt x="68" y="0"/>
                    </a:lnTo>
                    <a:lnTo>
                      <a:pt x="80" y="20"/>
                    </a:lnTo>
                    <a:lnTo>
                      <a:pt x="86" y="42"/>
                    </a:lnTo>
                    <a:lnTo>
                      <a:pt x="72" y="58"/>
                    </a:lnTo>
                    <a:lnTo>
                      <a:pt x="76" y="72"/>
                    </a:lnTo>
                    <a:lnTo>
                      <a:pt x="70" y="84"/>
                    </a:lnTo>
                    <a:lnTo>
                      <a:pt x="36" y="82"/>
                    </a:lnTo>
                    <a:lnTo>
                      <a:pt x="14" y="82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7" name="Freeform 130"/>
              <p:cNvSpPr>
                <a:spLocks/>
              </p:cNvSpPr>
              <p:nvPr/>
            </p:nvSpPr>
            <p:spPr bwMode="auto">
              <a:xfrm>
                <a:off x="4591645" y="4184554"/>
                <a:ext cx="316699" cy="307650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0" y="162"/>
                  </a:cxn>
                  <a:cxn ang="0">
                    <a:pos x="8" y="126"/>
                  </a:cxn>
                  <a:cxn ang="0">
                    <a:pos x="28" y="94"/>
                  </a:cxn>
                  <a:cxn ang="0">
                    <a:pos x="28" y="78"/>
                  </a:cxn>
                  <a:cxn ang="0">
                    <a:pos x="16" y="52"/>
                  </a:cxn>
                  <a:cxn ang="0">
                    <a:pos x="20" y="38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72" y="0"/>
                  </a:cxn>
                  <a:cxn ang="0">
                    <a:pos x="76" y="14"/>
                  </a:cxn>
                  <a:cxn ang="0">
                    <a:pos x="86" y="32"/>
                  </a:cxn>
                  <a:cxn ang="0">
                    <a:pos x="116" y="34"/>
                  </a:cxn>
                  <a:cxn ang="0">
                    <a:pos x="126" y="18"/>
                  </a:cxn>
                  <a:cxn ang="0">
                    <a:pos x="152" y="24"/>
                  </a:cxn>
                  <a:cxn ang="0">
                    <a:pos x="154" y="64"/>
                  </a:cxn>
                  <a:cxn ang="0">
                    <a:pos x="164" y="70"/>
                  </a:cxn>
                  <a:cxn ang="0">
                    <a:pos x="162" y="82"/>
                  </a:cxn>
                  <a:cxn ang="0">
                    <a:pos x="188" y="82"/>
                  </a:cxn>
                  <a:cxn ang="0">
                    <a:pos x="188" y="116"/>
                  </a:cxn>
                  <a:cxn ang="0">
                    <a:pos x="158" y="116"/>
                  </a:cxn>
                  <a:cxn ang="0">
                    <a:pos x="160" y="168"/>
                  </a:cxn>
                  <a:cxn ang="0">
                    <a:pos x="178" y="188"/>
                  </a:cxn>
                  <a:cxn ang="0">
                    <a:pos x="204" y="190"/>
                  </a:cxn>
                  <a:cxn ang="0">
                    <a:pos x="210" y="196"/>
                  </a:cxn>
                  <a:cxn ang="0">
                    <a:pos x="204" y="196"/>
                  </a:cxn>
                  <a:cxn ang="0">
                    <a:pos x="182" y="204"/>
                  </a:cxn>
                  <a:cxn ang="0">
                    <a:pos x="176" y="196"/>
                  </a:cxn>
                  <a:cxn ang="0">
                    <a:pos x="142" y="200"/>
                  </a:cxn>
                  <a:cxn ang="0">
                    <a:pos x="134" y="194"/>
                  </a:cxn>
                  <a:cxn ang="0">
                    <a:pos x="106" y="192"/>
                  </a:cxn>
                  <a:cxn ang="0">
                    <a:pos x="98" y="186"/>
                  </a:cxn>
                  <a:cxn ang="0">
                    <a:pos x="0" y="186"/>
                  </a:cxn>
                </a:cxnLst>
                <a:rect l="0" t="0" r="r" b="b"/>
                <a:pathLst>
                  <a:path w="210" h="204">
                    <a:moveTo>
                      <a:pt x="0" y="186"/>
                    </a:moveTo>
                    <a:lnTo>
                      <a:pt x="0" y="162"/>
                    </a:lnTo>
                    <a:lnTo>
                      <a:pt x="8" y="126"/>
                    </a:lnTo>
                    <a:lnTo>
                      <a:pt x="28" y="94"/>
                    </a:lnTo>
                    <a:lnTo>
                      <a:pt x="28" y="78"/>
                    </a:lnTo>
                    <a:lnTo>
                      <a:pt x="16" y="52"/>
                    </a:lnTo>
                    <a:lnTo>
                      <a:pt x="20" y="38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72" y="0"/>
                    </a:lnTo>
                    <a:lnTo>
                      <a:pt x="76" y="14"/>
                    </a:lnTo>
                    <a:lnTo>
                      <a:pt x="86" y="32"/>
                    </a:lnTo>
                    <a:lnTo>
                      <a:pt x="116" y="34"/>
                    </a:lnTo>
                    <a:lnTo>
                      <a:pt x="126" y="18"/>
                    </a:lnTo>
                    <a:lnTo>
                      <a:pt x="152" y="24"/>
                    </a:lnTo>
                    <a:lnTo>
                      <a:pt x="154" y="64"/>
                    </a:lnTo>
                    <a:lnTo>
                      <a:pt x="164" y="70"/>
                    </a:lnTo>
                    <a:lnTo>
                      <a:pt x="162" y="82"/>
                    </a:lnTo>
                    <a:lnTo>
                      <a:pt x="188" y="82"/>
                    </a:lnTo>
                    <a:lnTo>
                      <a:pt x="188" y="116"/>
                    </a:lnTo>
                    <a:lnTo>
                      <a:pt x="158" y="116"/>
                    </a:lnTo>
                    <a:lnTo>
                      <a:pt x="160" y="168"/>
                    </a:lnTo>
                    <a:lnTo>
                      <a:pt x="178" y="188"/>
                    </a:lnTo>
                    <a:lnTo>
                      <a:pt x="204" y="190"/>
                    </a:lnTo>
                    <a:lnTo>
                      <a:pt x="210" y="196"/>
                    </a:lnTo>
                    <a:lnTo>
                      <a:pt x="204" y="196"/>
                    </a:lnTo>
                    <a:lnTo>
                      <a:pt x="182" y="204"/>
                    </a:lnTo>
                    <a:lnTo>
                      <a:pt x="176" y="196"/>
                    </a:lnTo>
                    <a:lnTo>
                      <a:pt x="142" y="200"/>
                    </a:lnTo>
                    <a:lnTo>
                      <a:pt x="134" y="194"/>
                    </a:lnTo>
                    <a:lnTo>
                      <a:pt x="106" y="192"/>
                    </a:lnTo>
                    <a:lnTo>
                      <a:pt x="98" y="186"/>
                    </a:lnTo>
                    <a:lnTo>
                      <a:pt x="0" y="18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8" name="Freeform 131"/>
              <p:cNvSpPr>
                <a:spLocks/>
              </p:cNvSpPr>
              <p:nvPr/>
            </p:nvSpPr>
            <p:spPr bwMode="auto">
              <a:xfrm>
                <a:off x="4600694" y="3916114"/>
                <a:ext cx="449411" cy="452427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6" y="162"/>
                  </a:cxn>
                  <a:cxn ang="0">
                    <a:pos x="14" y="160"/>
                  </a:cxn>
                  <a:cxn ang="0">
                    <a:pos x="34" y="156"/>
                  </a:cxn>
                  <a:cxn ang="0">
                    <a:pos x="60" y="144"/>
                  </a:cxn>
                  <a:cxn ang="0">
                    <a:pos x="64" y="112"/>
                  </a:cxn>
                  <a:cxn ang="0">
                    <a:pos x="88" y="74"/>
                  </a:cxn>
                  <a:cxn ang="0">
                    <a:pos x="94" y="42"/>
                  </a:cxn>
                  <a:cxn ang="0">
                    <a:pos x="96" y="30"/>
                  </a:cxn>
                  <a:cxn ang="0">
                    <a:pos x="98" y="16"/>
                  </a:cxn>
                  <a:cxn ang="0">
                    <a:pos x="112" y="0"/>
                  </a:cxn>
                  <a:cxn ang="0">
                    <a:pos x="126" y="14"/>
                  </a:cxn>
                  <a:cxn ang="0">
                    <a:pos x="138" y="18"/>
                  </a:cxn>
                  <a:cxn ang="0">
                    <a:pos x="160" y="20"/>
                  </a:cxn>
                  <a:cxn ang="0">
                    <a:pos x="172" y="12"/>
                  </a:cxn>
                  <a:cxn ang="0">
                    <a:pos x="206" y="2"/>
                  </a:cxn>
                  <a:cxn ang="0">
                    <a:pos x="236" y="4"/>
                  </a:cxn>
                  <a:cxn ang="0">
                    <a:pos x="244" y="14"/>
                  </a:cxn>
                  <a:cxn ang="0">
                    <a:pos x="272" y="12"/>
                  </a:cxn>
                  <a:cxn ang="0">
                    <a:pos x="288" y="24"/>
                  </a:cxn>
                  <a:cxn ang="0">
                    <a:pos x="292" y="48"/>
                  </a:cxn>
                  <a:cxn ang="0">
                    <a:pos x="298" y="50"/>
                  </a:cxn>
                  <a:cxn ang="0">
                    <a:pos x="298" y="54"/>
                  </a:cxn>
                  <a:cxn ang="0">
                    <a:pos x="278" y="72"/>
                  </a:cxn>
                  <a:cxn ang="0">
                    <a:pos x="274" y="84"/>
                  </a:cxn>
                  <a:cxn ang="0">
                    <a:pos x="272" y="104"/>
                  </a:cxn>
                  <a:cxn ang="0">
                    <a:pos x="262" y="118"/>
                  </a:cxn>
                  <a:cxn ang="0">
                    <a:pos x="268" y="134"/>
                  </a:cxn>
                  <a:cxn ang="0">
                    <a:pos x="270" y="158"/>
                  </a:cxn>
                  <a:cxn ang="0">
                    <a:pos x="270" y="172"/>
                  </a:cxn>
                  <a:cxn ang="0">
                    <a:pos x="272" y="184"/>
                  </a:cxn>
                  <a:cxn ang="0">
                    <a:pos x="286" y="202"/>
                  </a:cxn>
                  <a:cxn ang="0">
                    <a:pos x="288" y="218"/>
                  </a:cxn>
                  <a:cxn ang="0">
                    <a:pos x="270" y="218"/>
                  </a:cxn>
                  <a:cxn ang="0">
                    <a:pos x="254" y="226"/>
                  </a:cxn>
                  <a:cxn ang="0">
                    <a:pos x="256" y="244"/>
                  </a:cxn>
                  <a:cxn ang="0">
                    <a:pos x="252" y="266"/>
                  </a:cxn>
                  <a:cxn ang="0">
                    <a:pos x="262" y="276"/>
                  </a:cxn>
                  <a:cxn ang="0">
                    <a:pos x="276" y="282"/>
                  </a:cxn>
                  <a:cxn ang="0">
                    <a:pos x="276" y="300"/>
                  </a:cxn>
                  <a:cxn ang="0">
                    <a:pos x="262" y="300"/>
                  </a:cxn>
                  <a:cxn ang="0">
                    <a:pos x="254" y="288"/>
                  </a:cxn>
                  <a:cxn ang="0">
                    <a:pos x="242" y="282"/>
                  </a:cxn>
                  <a:cxn ang="0">
                    <a:pos x="234" y="270"/>
                  </a:cxn>
                  <a:cxn ang="0">
                    <a:pos x="220" y="276"/>
                  </a:cxn>
                  <a:cxn ang="0">
                    <a:pos x="182" y="260"/>
                  </a:cxn>
                  <a:cxn ang="0">
                    <a:pos x="156" y="260"/>
                  </a:cxn>
                  <a:cxn ang="0">
                    <a:pos x="158" y="248"/>
                  </a:cxn>
                  <a:cxn ang="0">
                    <a:pos x="148" y="242"/>
                  </a:cxn>
                  <a:cxn ang="0">
                    <a:pos x="146" y="202"/>
                  </a:cxn>
                  <a:cxn ang="0">
                    <a:pos x="120" y="196"/>
                  </a:cxn>
                  <a:cxn ang="0">
                    <a:pos x="110" y="212"/>
                  </a:cxn>
                  <a:cxn ang="0">
                    <a:pos x="80" y="210"/>
                  </a:cxn>
                  <a:cxn ang="0">
                    <a:pos x="70" y="192"/>
                  </a:cxn>
                  <a:cxn ang="0">
                    <a:pos x="66" y="178"/>
                  </a:cxn>
                  <a:cxn ang="0">
                    <a:pos x="6" y="178"/>
                  </a:cxn>
                  <a:cxn ang="0">
                    <a:pos x="0" y="176"/>
                  </a:cxn>
                </a:cxnLst>
                <a:rect l="0" t="0" r="r" b="b"/>
                <a:pathLst>
                  <a:path w="298" h="300">
                    <a:moveTo>
                      <a:pt x="0" y="176"/>
                    </a:moveTo>
                    <a:lnTo>
                      <a:pt x="6" y="162"/>
                    </a:lnTo>
                    <a:lnTo>
                      <a:pt x="14" y="160"/>
                    </a:lnTo>
                    <a:lnTo>
                      <a:pt x="34" y="156"/>
                    </a:lnTo>
                    <a:lnTo>
                      <a:pt x="60" y="144"/>
                    </a:lnTo>
                    <a:lnTo>
                      <a:pt x="64" y="112"/>
                    </a:lnTo>
                    <a:lnTo>
                      <a:pt x="88" y="74"/>
                    </a:lnTo>
                    <a:lnTo>
                      <a:pt x="94" y="42"/>
                    </a:lnTo>
                    <a:lnTo>
                      <a:pt x="96" y="30"/>
                    </a:lnTo>
                    <a:lnTo>
                      <a:pt x="98" y="16"/>
                    </a:lnTo>
                    <a:lnTo>
                      <a:pt x="112" y="0"/>
                    </a:lnTo>
                    <a:lnTo>
                      <a:pt x="126" y="14"/>
                    </a:lnTo>
                    <a:lnTo>
                      <a:pt x="138" y="18"/>
                    </a:lnTo>
                    <a:lnTo>
                      <a:pt x="160" y="20"/>
                    </a:lnTo>
                    <a:lnTo>
                      <a:pt x="172" y="12"/>
                    </a:lnTo>
                    <a:lnTo>
                      <a:pt x="206" y="2"/>
                    </a:lnTo>
                    <a:lnTo>
                      <a:pt x="236" y="4"/>
                    </a:lnTo>
                    <a:lnTo>
                      <a:pt x="244" y="14"/>
                    </a:lnTo>
                    <a:lnTo>
                      <a:pt x="272" y="12"/>
                    </a:lnTo>
                    <a:lnTo>
                      <a:pt x="288" y="24"/>
                    </a:lnTo>
                    <a:lnTo>
                      <a:pt x="292" y="48"/>
                    </a:lnTo>
                    <a:lnTo>
                      <a:pt x="298" y="50"/>
                    </a:lnTo>
                    <a:lnTo>
                      <a:pt x="298" y="54"/>
                    </a:lnTo>
                    <a:lnTo>
                      <a:pt x="278" y="72"/>
                    </a:lnTo>
                    <a:lnTo>
                      <a:pt x="274" y="84"/>
                    </a:lnTo>
                    <a:lnTo>
                      <a:pt x="272" y="104"/>
                    </a:lnTo>
                    <a:lnTo>
                      <a:pt x="262" y="118"/>
                    </a:lnTo>
                    <a:lnTo>
                      <a:pt x="268" y="134"/>
                    </a:lnTo>
                    <a:lnTo>
                      <a:pt x="270" y="158"/>
                    </a:lnTo>
                    <a:lnTo>
                      <a:pt x="270" y="172"/>
                    </a:lnTo>
                    <a:lnTo>
                      <a:pt x="272" y="184"/>
                    </a:lnTo>
                    <a:lnTo>
                      <a:pt x="286" y="202"/>
                    </a:lnTo>
                    <a:lnTo>
                      <a:pt x="288" y="218"/>
                    </a:lnTo>
                    <a:lnTo>
                      <a:pt x="270" y="218"/>
                    </a:lnTo>
                    <a:lnTo>
                      <a:pt x="254" y="226"/>
                    </a:lnTo>
                    <a:lnTo>
                      <a:pt x="256" y="244"/>
                    </a:lnTo>
                    <a:lnTo>
                      <a:pt x="252" y="266"/>
                    </a:lnTo>
                    <a:lnTo>
                      <a:pt x="262" y="276"/>
                    </a:lnTo>
                    <a:lnTo>
                      <a:pt x="276" y="282"/>
                    </a:lnTo>
                    <a:lnTo>
                      <a:pt x="276" y="300"/>
                    </a:lnTo>
                    <a:lnTo>
                      <a:pt x="262" y="300"/>
                    </a:lnTo>
                    <a:lnTo>
                      <a:pt x="254" y="288"/>
                    </a:lnTo>
                    <a:lnTo>
                      <a:pt x="242" y="282"/>
                    </a:lnTo>
                    <a:lnTo>
                      <a:pt x="234" y="270"/>
                    </a:lnTo>
                    <a:lnTo>
                      <a:pt x="220" y="276"/>
                    </a:lnTo>
                    <a:lnTo>
                      <a:pt x="182" y="260"/>
                    </a:lnTo>
                    <a:lnTo>
                      <a:pt x="156" y="260"/>
                    </a:lnTo>
                    <a:lnTo>
                      <a:pt x="158" y="248"/>
                    </a:lnTo>
                    <a:lnTo>
                      <a:pt x="148" y="242"/>
                    </a:lnTo>
                    <a:lnTo>
                      <a:pt x="146" y="202"/>
                    </a:lnTo>
                    <a:lnTo>
                      <a:pt x="120" y="196"/>
                    </a:lnTo>
                    <a:lnTo>
                      <a:pt x="110" y="212"/>
                    </a:lnTo>
                    <a:lnTo>
                      <a:pt x="80" y="210"/>
                    </a:lnTo>
                    <a:lnTo>
                      <a:pt x="70" y="192"/>
                    </a:lnTo>
                    <a:lnTo>
                      <a:pt x="66" y="178"/>
                    </a:lnTo>
                    <a:lnTo>
                      <a:pt x="6" y="178"/>
                    </a:lnTo>
                    <a:lnTo>
                      <a:pt x="0" y="17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59" name="Freeform 132"/>
              <p:cNvSpPr>
                <a:spLocks/>
              </p:cNvSpPr>
              <p:nvPr/>
            </p:nvSpPr>
            <p:spPr bwMode="auto">
              <a:xfrm>
                <a:off x="4591645" y="4151376"/>
                <a:ext cx="18097" cy="301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12" y="4"/>
                  </a:cxn>
                  <a:cxn ang="0">
                    <a:pos x="10" y="12"/>
                  </a:cxn>
                  <a:cxn ang="0">
                    <a:pos x="0" y="20"/>
                  </a:cxn>
                  <a:cxn ang="0">
                    <a:pos x="0" y="4"/>
                  </a:cxn>
                </a:cxnLst>
                <a:rect l="0" t="0" r="r" b="b"/>
                <a:pathLst>
                  <a:path w="12" h="20">
                    <a:moveTo>
                      <a:pt x="0" y="4"/>
                    </a:moveTo>
                    <a:lnTo>
                      <a:pt x="10" y="0"/>
                    </a:lnTo>
                    <a:lnTo>
                      <a:pt x="12" y="4"/>
                    </a:lnTo>
                    <a:lnTo>
                      <a:pt x="10" y="12"/>
                    </a:lnTo>
                    <a:lnTo>
                      <a:pt x="0" y="2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0" name="Freeform 133"/>
              <p:cNvSpPr>
                <a:spLocks/>
              </p:cNvSpPr>
              <p:nvPr/>
            </p:nvSpPr>
            <p:spPr bwMode="auto">
              <a:xfrm>
                <a:off x="4569024" y="3958340"/>
                <a:ext cx="176447" cy="19906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16"/>
                  </a:cxn>
                  <a:cxn ang="0">
                    <a:pos x="15" y="106"/>
                  </a:cxn>
                  <a:cxn ang="0">
                    <a:pos x="7" y="106"/>
                  </a:cxn>
                  <a:cxn ang="0">
                    <a:pos x="7" y="94"/>
                  </a:cxn>
                  <a:cxn ang="0">
                    <a:pos x="15" y="94"/>
                  </a:cxn>
                  <a:cxn ang="0">
                    <a:pos x="25" y="86"/>
                  </a:cxn>
                  <a:cxn ang="0">
                    <a:pos x="31" y="94"/>
                  </a:cxn>
                  <a:cxn ang="0">
                    <a:pos x="49" y="96"/>
                  </a:cxn>
                  <a:cxn ang="0">
                    <a:pos x="53" y="88"/>
                  </a:cxn>
                  <a:cxn ang="0">
                    <a:pos x="53" y="68"/>
                  </a:cxn>
                  <a:cxn ang="0">
                    <a:pos x="45" y="62"/>
                  </a:cxn>
                  <a:cxn ang="0">
                    <a:pos x="45" y="50"/>
                  </a:cxn>
                  <a:cxn ang="0">
                    <a:pos x="53" y="44"/>
                  </a:cxn>
                  <a:cxn ang="0">
                    <a:pos x="49" y="34"/>
                  </a:cxn>
                  <a:cxn ang="0">
                    <a:pos x="35" y="36"/>
                  </a:cxn>
                  <a:cxn ang="0">
                    <a:pos x="31" y="20"/>
                  </a:cxn>
                  <a:cxn ang="0">
                    <a:pos x="59" y="20"/>
                  </a:cxn>
                  <a:cxn ang="0">
                    <a:pos x="59" y="28"/>
                  </a:cxn>
                  <a:cxn ang="0">
                    <a:pos x="77" y="26"/>
                  </a:cxn>
                  <a:cxn ang="0">
                    <a:pos x="79" y="12"/>
                  </a:cxn>
                  <a:cxn ang="0">
                    <a:pos x="87" y="0"/>
                  </a:cxn>
                  <a:cxn ang="0">
                    <a:pos x="117" y="2"/>
                  </a:cxn>
                  <a:cxn ang="0">
                    <a:pos x="109" y="46"/>
                  </a:cxn>
                  <a:cxn ang="0">
                    <a:pos x="85" y="84"/>
                  </a:cxn>
                  <a:cxn ang="0">
                    <a:pos x="81" y="116"/>
                  </a:cxn>
                  <a:cxn ang="0">
                    <a:pos x="55" y="128"/>
                  </a:cxn>
                  <a:cxn ang="0">
                    <a:pos x="27" y="132"/>
                  </a:cxn>
                  <a:cxn ang="0">
                    <a:pos x="25" y="128"/>
                  </a:cxn>
                  <a:cxn ang="0">
                    <a:pos x="15" y="132"/>
                  </a:cxn>
                  <a:cxn ang="0">
                    <a:pos x="0" y="116"/>
                  </a:cxn>
                </a:cxnLst>
                <a:rect l="0" t="0" r="r" b="b"/>
                <a:pathLst>
                  <a:path w="117" h="132">
                    <a:moveTo>
                      <a:pt x="0" y="116"/>
                    </a:moveTo>
                    <a:lnTo>
                      <a:pt x="15" y="116"/>
                    </a:lnTo>
                    <a:lnTo>
                      <a:pt x="15" y="106"/>
                    </a:lnTo>
                    <a:lnTo>
                      <a:pt x="7" y="106"/>
                    </a:lnTo>
                    <a:lnTo>
                      <a:pt x="7" y="94"/>
                    </a:lnTo>
                    <a:lnTo>
                      <a:pt x="15" y="94"/>
                    </a:lnTo>
                    <a:lnTo>
                      <a:pt x="25" y="86"/>
                    </a:lnTo>
                    <a:lnTo>
                      <a:pt x="31" y="94"/>
                    </a:lnTo>
                    <a:lnTo>
                      <a:pt x="49" y="96"/>
                    </a:lnTo>
                    <a:lnTo>
                      <a:pt x="53" y="88"/>
                    </a:lnTo>
                    <a:lnTo>
                      <a:pt x="53" y="68"/>
                    </a:lnTo>
                    <a:lnTo>
                      <a:pt x="45" y="62"/>
                    </a:lnTo>
                    <a:lnTo>
                      <a:pt x="45" y="50"/>
                    </a:lnTo>
                    <a:lnTo>
                      <a:pt x="53" y="44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31" y="20"/>
                    </a:lnTo>
                    <a:lnTo>
                      <a:pt x="59" y="20"/>
                    </a:lnTo>
                    <a:lnTo>
                      <a:pt x="59" y="28"/>
                    </a:lnTo>
                    <a:lnTo>
                      <a:pt x="77" y="26"/>
                    </a:lnTo>
                    <a:lnTo>
                      <a:pt x="79" y="12"/>
                    </a:lnTo>
                    <a:lnTo>
                      <a:pt x="87" y="0"/>
                    </a:lnTo>
                    <a:lnTo>
                      <a:pt x="117" y="2"/>
                    </a:lnTo>
                    <a:lnTo>
                      <a:pt x="109" y="46"/>
                    </a:lnTo>
                    <a:lnTo>
                      <a:pt x="85" y="84"/>
                    </a:lnTo>
                    <a:lnTo>
                      <a:pt x="81" y="116"/>
                    </a:lnTo>
                    <a:lnTo>
                      <a:pt x="55" y="128"/>
                    </a:lnTo>
                    <a:lnTo>
                      <a:pt x="27" y="132"/>
                    </a:lnTo>
                    <a:lnTo>
                      <a:pt x="25" y="128"/>
                    </a:lnTo>
                    <a:lnTo>
                      <a:pt x="15" y="132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1" name="Freeform 134"/>
              <p:cNvSpPr>
                <a:spLocks/>
              </p:cNvSpPr>
              <p:nvPr/>
            </p:nvSpPr>
            <p:spPr bwMode="auto">
              <a:xfrm>
                <a:off x="5113444" y="3934211"/>
                <a:ext cx="190019" cy="2231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8" y="0"/>
                  </a:cxn>
                  <a:cxn ang="0">
                    <a:pos x="64" y="16"/>
                  </a:cxn>
                  <a:cxn ang="0">
                    <a:pos x="88" y="18"/>
                  </a:cxn>
                  <a:cxn ang="0">
                    <a:pos x="108" y="6"/>
                  </a:cxn>
                  <a:cxn ang="0">
                    <a:pos x="114" y="14"/>
                  </a:cxn>
                  <a:cxn ang="0">
                    <a:pos x="126" y="10"/>
                  </a:cxn>
                  <a:cxn ang="0">
                    <a:pos x="126" y="20"/>
                  </a:cxn>
                  <a:cxn ang="0">
                    <a:pos x="110" y="30"/>
                  </a:cxn>
                  <a:cxn ang="0">
                    <a:pos x="112" y="86"/>
                  </a:cxn>
                  <a:cxn ang="0">
                    <a:pos x="122" y="98"/>
                  </a:cxn>
                  <a:cxn ang="0">
                    <a:pos x="112" y="106"/>
                  </a:cxn>
                  <a:cxn ang="0">
                    <a:pos x="100" y="118"/>
                  </a:cxn>
                  <a:cxn ang="0">
                    <a:pos x="92" y="136"/>
                  </a:cxn>
                  <a:cxn ang="0">
                    <a:pos x="86" y="148"/>
                  </a:cxn>
                  <a:cxn ang="0">
                    <a:pos x="62" y="130"/>
                  </a:cxn>
                  <a:cxn ang="0">
                    <a:pos x="58" y="120"/>
                  </a:cxn>
                  <a:cxn ang="0">
                    <a:pos x="6" y="92"/>
                  </a:cxn>
                  <a:cxn ang="0">
                    <a:pos x="2" y="92"/>
                  </a:cxn>
                  <a:cxn ang="0">
                    <a:pos x="6" y="78"/>
                  </a:cxn>
                  <a:cxn ang="0">
                    <a:pos x="4" y="66"/>
                  </a:cxn>
                  <a:cxn ang="0">
                    <a:pos x="18" y="50"/>
                  </a:cxn>
                  <a:cxn ang="0">
                    <a:pos x="12" y="2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26" h="148">
                    <a:moveTo>
                      <a:pt x="8" y="0"/>
                    </a:moveTo>
                    <a:lnTo>
                      <a:pt x="28" y="0"/>
                    </a:lnTo>
                    <a:lnTo>
                      <a:pt x="64" y="16"/>
                    </a:lnTo>
                    <a:lnTo>
                      <a:pt x="88" y="18"/>
                    </a:lnTo>
                    <a:lnTo>
                      <a:pt x="108" y="6"/>
                    </a:lnTo>
                    <a:lnTo>
                      <a:pt x="114" y="14"/>
                    </a:lnTo>
                    <a:lnTo>
                      <a:pt x="126" y="10"/>
                    </a:lnTo>
                    <a:lnTo>
                      <a:pt x="126" y="20"/>
                    </a:lnTo>
                    <a:lnTo>
                      <a:pt x="110" y="30"/>
                    </a:lnTo>
                    <a:lnTo>
                      <a:pt x="112" y="86"/>
                    </a:lnTo>
                    <a:lnTo>
                      <a:pt x="122" y="98"/>
                    </a:lnTo>
                    <a:lnTo>
                      <a:pt x="112" y="106"/>
                    </a:lnTo>
                    <a:lnTo>
                      <a:pt x="100" y="118"/>
                    </a:lnTo>
                    <a:lnTo>
                      <a:pt x="92" y="136"/>
                    </a:lnTo>
                    <a:lnTo>
                      <a:pt x="86" y="148"/>
                    </a:lnTo>
                    <a:lnTo>
                      <a:pt x="62" y="130"/>
                    </a:lnTo>
                    <a:lnTo>
                      <a:pt x="58" y="120"/>
                    </a:lnTo>
                    <a:lnTo>
                      <a:pt x="6" y="92"/>
                    </a:lnTo>
                    <a:lnTo>
                      <a:pt x="2" y="92"/>
                    </a:lnTo>
                    <a:lnTo>
                      <a:pt x="6" y="78"/>
                    </a:lnTo>
                    <a:lnTo>
                      <a:pt x="4" y="66"/>
                    </a:lnTo>
                    <a:lnTo>
                      <a:pt x="18" y="50"/>
                    </a:lnTo>
                    <a:lnTo>
                      <a:pt x="12" y="28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2" name="Freeform 135"/>
              <p:cNvSpPr>
                <a:spLocks/>
              </p:cNvSpPr>
              <p:nvPr/>
            </p:nvSpPr>
            <p:spPr bwMode="auto">
              <a:xfrm>
                <a:off x="4514732" y="3988502"/>
                <a:ext cx="134220" cy="14477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7" y="0"/>
                  </a:cxn>
                  <a:cxn ang="0">
                    <a:pos x="71" y="16"/>
                  </a:cxn>
                  <a:cxn ang="0">
                    <a:pos x="85" y="14"/>
                  </a:cxn>
                  <a:cxn ang="0">
                    <a:pos x="89" y="24"/>
                  </a:cxn>
                  <a:cxn ang="0">
                    <a:pos x="81" y="30"/>
                  </a:cxn>
                  <a:cxn ang="0">
                    <a:pos x="81" y="42"/>
                  </a:cxn>
                  <a:cxn ang="0">
                    <a:pos x="89" y="48"/>
                  </a:cxn>
                  <a:cxn ang="0">
                    <a:pos x="89" y="68"/>
                  </a:cxn>
                  <a:cxn ang="0">
                    <a:pos x="85" y="76"/>
                  </a:cxn>
                  <a:cxn ang="0">
                    <a:pos x="67" y="74"/>
                  </a:cxn>
                  <a:cxn ang="0">
                    <a:pos x="61" y="66"/>
                  </a:cxn>
                  <a:cxn ang="0">
                    <a:pos x="51" y="74"/>
                  </a:cxn>
                  <a:cxn ang="0">
                    <a:pos x="43" y="74"/>
                  </a:cxn>
                  <a:cxn ang="0">
                    <a:pos x="43" y="86"/>
                  </a:cxn>
                  <a:cxn ang="0">
                    <a:pos x="51" y="86"/>
                  </a:cxn>
                  <a:cxn ang="0">
                    <a:pos x="51" y="96"/>
                  </a:cxn>
                  <a:cxn ang="0">
                    <a:pos x="36" y="96"/>
                  </a:cxn>
                  <a:cxn ang="0">
                    <a:pos x="18" y="82"/>
                  </a:cxn>
                  <a:cxn ang="0">
                    <a:pos x="10" y="68"/>
                  </a:cxn>
                  <a:cxn ang="0">
                    <a:pos x="0" y="48"/>
                  </a:cxn>
                  <a:cxn ang="0">
                    <a:pos x="10" y="32"/>
                  </a:cxn>
                  <a:cxn ang="0">
                    <a:pos x="12" y="24"/>
                  </a:cxn>
                  <a:cxn ang="0">
                    <a:pos x="36" y="22"/>
                  </a:cxn>
                  <a:cxn ang="0">
                    <a:pos x="39" y="0"/>
                  </a:cxn>
                </a:cxnLst>
                <a:rect l="0" t="0" r="r" b="b"/>
                <a:pathLst>
                  <a:path w="89" h="96">
                    <a:moveTo>
                      <a:pt x="39" y="0"/>
                    </a:moveTo>
                    <a:lnTo>
                      <a:pt x="67" y="0"/>
                    </a:lnTo>
                    <a:lnTo>
                      <a:pt x="71" y="16"/>
                    </a:lnTo>
                    <a:lnTo>
                      <a:pt x="85" y="14"/>
                    </a:lnTo>
                    <a:lnTo>
                      <a:pt x="89" y="24"/>
                    </a:lnTo>
                    <a:lnTo>
                      <a:pt x="81" y="30"/>
                    </a:lnTo>
                    <a:lnTo>
                      <a:pt x="81" y="42"/>
                    </a:lnTo>
                    <a:lnTo>
                      <a:pt x="89" y="48"/>
                    </a:lnTo>
                    <a:lnTo>
                      <a:pt x="89" y="68"/>
                    </a:lnTo>
                    <a:lnTo>
                      <a:pt x="85" y="76"/>
                    </a:lnTo>
                    <a:lnTo>
                      <a:pt x="67" y="74"/>
                    </a:lnTo>
                    <a:lnTo>
                      <a:pt x="61" y="66"/>
                    </a:lnTo>
                    <a:lnTo>
                      <a:pt x="51" y="74"/>
                    </a:lnTo>
                    <a:lnTo>
                      <a:pt x="43" y="74"/>
                    </a:lnTo>
                    <a:lnTo>
                      <a:pt x="43" y="86"/>
                    </a:lnTo>
                    <a:lnTo>
                      <a:pt x="51" y="86"/>
                    </a:lnTo>
                    <a:lnTo>
                      <a:pt x="51" y="96"/>
                    </a:lnTo>
                    <a:lnTo>
                      <a:pt x="36" y="96"/>
                    </a:lnTo>
                    <a:lnTo>
                      <a:pt x="18" y="82"/>
                    </a:lnTo>
                    <a:lnTo>
                      <a:pt x="10" y="68"/>
                    </a:lnTo>
                    <a:lnTo>
                      <a:pt x="0" y="48"/>
                    </a:lnTo>
                    <a:lnTo>
                      <a:pt x="10" y="32"/>
                    </a:lnTo>
                    <a:lnTo>
                      <a:pt x="12" y="24"/>
                    </a:lnTo>
                    <a:lnTo>
                      <a:pt x="36" y="2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3" name="Freeform 136"/>
              <p:cNvSpPr>
                <a:spLocks/>
              </p:cNvSpPr>
              <p:nvPr/>
            </p:nvSpPr>
            <p:spPr bwMode="auto">
              <a:xfrm>
                <a:off x="3896416" y="3714030"/>
                <a:ext cx="75404" cy="180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0"/>
                  </a:cxn>
                  <a:cxn ang="0">
                    <a:pos x="32" y="2"/>
                  </a:cxn>
                  <a:cxn ang="0">
                    <a:pos x="42" y="4"/>
                  </a:cxn>
                  <a:cxn ang="0">
                    <a:pos x="50" y="6"/>
                  </a:cxn>
                  <a:cxn ang="0">
                    <a:pos x="46" y="8"/>
                  </a:cxn>
                  <a:cxn ang="0">
                    <a:pos x="34" y="8"/>
                  </a:cxn>
                  <a:cxn ang="0">
                    <a:pos x="26" y="8"/>
                  </a:cxn>
                  <a:cxn ang="0">
                    <a:pos x="16" y="8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50" h="12">
                    <a:moveTo>
                      <a:pt x="8" y="0"/>
                    </a:moveTo>
                    <a:lnTo>
                      <a:pt x="20" y="0"/>
                    </a:lnTo>
                    <a:lnTo>
                      <a:pt x="32" y="2"/>
                    </a:lnTo>
                    <a:lnTo>
                      <a:pt x="42" y="4"/>
                    </a:lnTo>
                    <a:lnTo>
                      <a:pt x="50" y="6"/>
                    </a:lnTo>
                    <a:lnTo>
                      <a:pt x="46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6" y="8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4" name="Freeform 137"/>
              <p:cNvSpPr>
                <a:spLocks/>
              </p:cNvSpPr>
              <p:nvPr/>
            </p:nvSpPr>
            <p:spPr bwMode="auto">
              <a:xfrm>
                <a:off x="3896416" y="3714030"/>
                <a:ext cx="75404" cy="1809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0"/>
                  </a:cxn>
                  <a:cxn ang="0">
                    <a:pos x="32" y="2"/>
                  </a:cxn>
                  <a:cxn ang="0">
                    <a:pos x="42" y="4"/>
                  </a:cxn>
                  <a:cxn ang="0">
                    <a:pos x="50" y="6"/>
                  </a:cxn>
                  <a:cxn ang="0">
                    <a:pos x="46" y="8"/>
                  </a:cxn>
                  <a:cxn ang="0">
                    <a:pos x="34" y="8"/>
                  </a:cxn>
                  <a:cxn ang="0">
                    <a:pos x="26" y="8"/>
                  </a:cxn>
                  <a:cxn ang="0">
                    <a:pos x="16" y="8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50" h="12">
                    <a:moveTo>
                      <a:pt x="8" y="0"/>
                    </a:moveTo>
                    <a:lnTo>
                      <a:pt x="20" y="0"/>
                    </a:lnTo>
                    <a:lnTo>
                      <a:pt x="32" y="2"/>
                    </a:lnTo>
                    <a:lnTo>
                      <a:pt x="42" y="4"/>
                    </a:lnTo>
                    <a:lnTo>
                      <a:pt x="50" y="6"/>
                    </a:lnTo>
                    <a:lnTo>
                      <a:pt x="46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6" y="8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65" name="Freeform 138"/>
              <p:cNvSpPr>
                <a:spLocks/>
              </p:cNvSpPr>
              <p:nvPr/>
            </p:nvSpPr>
            <p:spPr bwMode="auto">
              <a:xfrm>
                <a:off x="3890383" y="3641642"/>
                <a:ext cx="138744" cy="105566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0" y="28"/>
                  </a:cxn>
                  <a:cxn ang="0">
                    <a:pos x="6" y="20"/>
                  </a:cxn>
                  <a:cxn ang="0">
                    <a:pos x="12" y="12"/>
                  </a:cxn>
                  <a:cxn ang="0">
                    <a:pos x="14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54" y="6"/>
                  </a:cxn>
                  <a:cxn ang="0">
                    <a:pos x="62" y="12"/>
                  </a:cxn>
                  <a:cxn ang="0">
                    <a:pos x="70" y="24"/>
                  </a:cxn>
                  <a:cxn ang="0">
                    <a:pos x="80" y="32"/>
                  </a:cxn>
                  <a:cxn ang="0">
                    <a:pos x="82" y="38"/>
                  </a:cxn>
                  <a:cxn ang="0">
                    <a:pos x="84" y="50"/>
                  </a:cxn>
                  <a:cxn ang="0">
                    <a:pos x="90" y="58"/>
                  </a:cxn>
                  <a:cxn ang="0">
                    <a:pos x="92" y="66"/>
                  </a:cxn>
                  <a:cxn ang="0">
                    <a:pos x="92" y="70"/>
                  </a:cxn>
                  <a:cxn ang="0">
                    <a:pos x="70" y="68"/>
                  </a:cxn>
                  <a:cxn ang="0">
                    <a:pos x="64" y="64"/>
                  </a:cxn>
                  <a:cxn ang="0">
                    <a:pos x="58" y="64"/>
                  </a:cxn>
                  <a:cxn ang="0">
                    <a:pos x="50" y="64"/>
                  </a:cxn>
                  <a:cxn ang="0">
                    <a:pos x="38" y="64"/>
                  </a:cxn>
                  <a:cxn ang="0">
                    <a:pos x="32" y="64"/>
                  </a:cxn>
                  <a:cxn ang="0">
                    <a:pos x="28" y="68"/>
                  </a:cxn>
                  <a:cxn ang="0">
                    <a:pos x="10" y="70"/>
                  </a:cxn>
                  <a:cxn ang="0">
                    <a:pos x="10" y="60"/>
                  </a:cxn>
                  <a:cxn ang="0">
                    <a:pos x="20" y="56"/>
                  </a:cxn>
                  <a:cxn ang="0">
                    <a:pos x="30" y="56"/>
                  </a:cxn>
                  <a:cxn ang="0">
                    <a:pos x="38" y="56"/>
                  </a:cxn>
                  <a:cxn ang="0">
                    <a:pos x="50" y="56"/>
                  </a:cxn>
                  <a:cxn ang="0">
                    <a:pos x="54" y="54"/>
                  </a:cxn>
                  <a:cxn ang="0">
                    <a:pos x="40" y="50"/>
                  </a:cxn>
                  <a:cxn ang="0">
                    <a:pos x="36" y="50"/>
                  </a:cxn>
                  <a:cxn ang="0">
                    <a:pos x="22" y="48"/>
                  </a:cxn>
                  <a:cxn ang="0">
                    <a:pos x="12" y="48"/>
                  </a:cxn>
                  <a:cxn ang="0">
                    <a:pos x="8" y="48"/>
                  </a:cxn>
                  <a:cxn ang="0">
                    <a:pos x="4" y="40"/>
                  </a:cxn>
                  <a:cxn ang="0">
                    <a:pos x="2" y="34"/>
                  </a:cxn>
                </a:cxnLst>
                <a:rect l="0" t="0" r="r" b="b"/>
                <a:pathLst>
                  <a:path w="92" h="70">
                    <a:moveTo>
                      <a:pt x="2" y="34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4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62" y="12"/>
                    </a:lnTo>
                    <a:lnTo>
                      <a:pt x="70" y="24"/>
                    </a:lnTo>
                    <a:lnTo>
                      <a:pt x="80" y="32"/>
                    </a:lnTo>
                    <a:lnTo>
                      <a:pt x="82" y="38"/>
                    </a:lnTo>
                    <a:lnTo>
                      <a:pt x="84" y="50"/>
                    </a:lnTo>
                    <a:lnTo>
                      <a:pt x="90" y="58"/>
                    </a:lnTo>
                    <a:lnTo>
                      <a:pt x="92" y="66"/>
                    </a:lnTo>
                    <a:lnTo>
                      <a:pt x="92" y="70"/>
                    </a:lnTo>
                    <a:lnTo>
                      <a:pt x="70" y="68"/>
                    </a:lnTo>
                    <a:lnTo>
                      <a:pt x="64" y="64"/>
                    </a:lnTo>
                    <a:lnTo>
                      <a:pt x="58" y="64"/>
                    </a:lnTo>
                    <a:lnTo>
                      <a:pt x="50" y="64"/>
                    </a:lnTo>
                    <a:lnTo>
                      <a:pt x="38" y="64"/>
                    </a:lnTo>
                    <a:lnTo>
                      <a:pt x="32" y="64"/>
                    </a:lnTo>
                    <a:lnTo>
                      <a:pt x="28" y="68"/>
                    </a:lnTo>
                    <a:lnTo>
                      <a:pt x="10" y="70"/>
                    </a:lnTo>
                    <a:lnTo>
                      <a:pt x="10" y="60"/>
                    </a:lnTo>
                    <a:lnTo>
                      <a:pt x="20" y="56"/>
                    </a:lnTo>
                    <a:lnTo>
                      <a:pt x="30" y="56"/>
                    </a:lnTo>
                    <a:lnTo>
                      <a:pt x="38" y="56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2" y="48"/>
                    </a:lnTo>
                    <a:lnTo>
                      <a:pt x="12" y="48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311" name="Freeform 243"/>
            <p:cNvSpPr>
              <a:spLocks/>
            </p:cNvSpPr>
            <p:nvPr/>
          </p:nvSpPr>
          <p:spPr bwMode="auto">
            <a:xfrm>
              <a:off x="6667653" y="3416191"/>
              <a:ext cx="121656" cy="14638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2" y="26"/>
                </a:cxn>
                <a:cxn ang="0">
                  <a:pos x="20" y="14"/>
                </a:cxn>
                <a:cxn ang="0">
                  <a:pos x="32" y="8"/>
                </a:cxn>
                <a:cxn ang="0">
                  <a:pos x="48" y="10"/>
                </a:cxn>
                <a:cxn ang="0">
                  <a:pos x="58" y="14"/>
                </a:cxn>
                <a:cxn ang="0">
                  <a:pos x="74" y="14"/>
                </a:cxn>
                <a:cxn ang="0">
                  <a:pos x="84" y="12"/>
                </a:cxn>
                <a:cxn ang="0">
                  <a:pos x="90" y="8"/>
                </a:cxn>
                <a:cxn ang="0">
                  <a:pos x="98" y="0"/>
                </a:cxn>
                <a:cxn ang="0">
                  <a:pos x="98" y="8"/>
                </a:cxn>
                <a:cxn ang="0">
                  <a:pos x="88" y="20"/>
                </a:cxn>
                <a:cxn ang="0">
                  <a:pos x="80" y="26"/>
                </a:cxn>
                <a:cxn ang="0">
                  <a:pos x="56" y="22"/>
                </a:cxn>
                <a:cxn ang="0">
                  <a:pos x="42" y="20"/>
                </a:cxn>
                <a:cxn ang="0">
                  <a:pos x="30" y="20"/>
                </a:cxn>
                <a:cxn ang="0">
                  <a:pos x="24" y="20"/>
                </a:cxn>
                <a:cxn ang="0">
                  <a:pos x="18" y="26"/>
                </a:cxn>
                <a:cxn ang="0">
                  <a:pos x="18" y="36"/>
                </a:cxn>
                <a:cxn ang="0">
                  <a:pos x="22" y="42"/>
                </a:cxn>
                <a:cxn ang="0">
                  <a:pos x="26" y="46"/>
                </a:cxn>
                <a:cxn ang="0">
                  <a:pos x="28" y="50"/>
                </a:cxn>
                <a:cxn ang="0">
                  <a:pos x="32" y="52"/>
                </a:cxn>
                <a:cxn ang="0">
                  <a:pos x="38" y="44"/>
                </a:cxn>
                <a:cxn ang="0">
                  <a:pos x="42" y="42"/>
                </a:cxn>
                <a:cxn ang="0">
                  <a:pos x="52" y="44"/>
                </a:cxn>
                <a:cxn ang="0">
                  <a:pos x="60" y="40"/>
                </a:cxn>
                <a:cxn ang="0">
                  <a:pos x="70" y="40"/>
                </a:cxn>
                <a:cxn ang="0">
                  <a:pos x="68" y="46"/>
                </a:cxn>
                <a:cxn ang="0">
                  <a:pos x="56" y="48"/>
                </a:cxn>
                <a:cxn ang="0">
                  <a:pos x="50" y="54"/>
                </a:cxn>
                <a:cxn ang="0">
                  <a:pos x="44" y="60"/>
                </a:cxn>
                <a:cxn ang="0">
                  <a:pos x="44" y="62"/>
                </a:cxn>
                <a:cxn ang="0">
                  <a:pos x="48" y="68"/>
                </a:cxn>
                <a:cxn ang="0">
                  <a:pos x="54" y="80"/>
                </a:cxn>
                <a:cxn ang="0">
                  <a:pos x="54" y="84"/>
                </a:cxn>
                <a:cxn ang="0">
                  <a:pos x="56" y="92"/>
                </a:cxn>
                <a:cxn ang="0">
                  <a:pos x="62" y="96"/>
                </a:cxn>
                <a:cxn ang="0">
                  <a:pos x="54" y="100"/>
                </a:cxn>
                <a:cxn ang="0">
                  <a:pos x="46" y="98"/>
                </a:cxn>
                <a:cxn ang="0">
                  <a:pos x="44" y="104"/>
                </a:cxn>
                <a:cxn ang="0">
                  <a:pos x="38" y="94"/>
                </a:cxn>
                <a:cxn ang="0">
                  <a:pos x="34" y="84"/>
                </a:cxn>
                <a:cxn ang="0">
                  <a:pos x="32" y="70"/>
                </a:cxn>
                <a:cxn ang="0">
                  <a:pos x="24" y="70"/>
                </a:cxn>
                <a:cxn ang="0">
                  <a:pos x="22" y="76"/>
                </a:cxn>
                <a:cxn ang="0">
                  <a:pos x="24" y="92"/>
                </a:cxn>
                <a:cxn ang="0">
                  <a:pos x="24" y="98"/>
                </a:cxn>
                <a:cxn ang="0">
                  <a:pos x="24" y="112"/>
                </a:cxn>
                <a:cxn ang="0">
                  <a:pos x="22" y="118"/>
                </a:cxn>
                <a:cxn ang="0">
                  <a:pos x="10" y="116"/>
                </a:cxn>
                <a:cxn ang="0">
                  <a:pos x="10" y="102"/>
                </a:cxn>
                <a:cxn ang="0">
                  <a:pos x="12" y="90"/>
                </a:cxn>
                <a:cxn ang="0">
                  <a:pos x="10" y="84"/>
                </a:cxn>
                <a:cxn ang="0">
                  <a:pos x="0" y="80"/>
                </a:cxn>
                <a:cxn ang="0">
                  <a:pos x="0" y="68"/>
                </a:cxn>
                <a:cxn ang="0">
                  <a:pos x="4" y="58"/>
                </a:cxn>
                <a:cxn ang="0">
                  <a:pos x="8" y="42"/>
                </a:cxn>
                <a:cxn ang="0">
                  <a:pos x="12" y="36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2" name="Freeform 244"/>
            <p:cNvSpPr>
              <a:spLocks/>
            </p:cNvSpPr>
            <p:nvPr/>
          </p:nvSpPr>
          <p:spPr bwMode="auto">
            <a:xfrm>
              <a:off x="6901035" y="3460852"/>
              <a:ext cx="201105" cy="168717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48" y="2"/>
                </a:cxn>
                <a:cxn ang="0">
                  <a:pos x="56" y="10"/>
                </a:cxn>
                <a:cxn ang="0">
                  <a:pos x="54" y="22"/>
                </a:cxn>
                <a:cxn ang="0">
                  <a:pos x="54" y="30"/>
                </a:cxn>
                <a:cxn ang="0">
                  <a:pos x="60" y="34"/>
                </a:cxn>
                <a:cxn ang="0">
                  <a:pos x="62" y="42"/>
                </a:cxn>
                <a:cxn ang="0">
                  <a:pos x="70" y="44"/>
                </a:cxn>
                <a:cxn ang="0">
                  <a:pos x="80" y="42"/>
                </a:cxn>
                <a:cxn ang="0">
                  <a:pos x="86" y="32"/>
                </a:cxn>
                <a:cxn ang="0">
                  <a:pos x="94" y="26"/>
                </a:cxn>
                <a:cxn ang="0">
                  <a:pos x="104" y="22"/>
                </a:cxn>
                <a:cxn ang="0">
                  <a:pos x="110" y="16"/>
                </a:cxn>
                <a:cxn ang="0">
                  <a:pos x="128" y="22"/>
                </a:cxn>
                <a:cxn ang="0">
                  <a:pos x="142" y="26"/>
                </a:cxn>
                <a:cxn ang="0">
                  <a:pos x="158" y="32"/>
                </a:cxn>
                <a:cxn ang="0">
                  <a:pos x="162" y="34"/>
                </a:cxn>
                <a:cxn ang="0">
                  <a:pos x="162" y="136"/>
                </a:cxn>
                <a:cxn ang="0">
                  <a:pos x="148" y="124"/>
                </a:cxn>
                <a:cxn ang="0">
                  <a:pos x="138" y="120"/>
                </a:cxn>
                <a:cxn ang="0">
                  <a:pos x="130" y="120"/>
                </a:cxn>
                <a:cxn ang="0">
                  <a:pos x="124" y="124"/>
                </a:cxn>
                <a:cxn ang="0">
                  <a:pos x="110" y="126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6" y="112"/>
                </a:cxn>
                <a:cxn ang="0">
                  <a:pos x="124" y="110"/>
                </a:cxn>
                <a:cxn ang="0">
                  <a:pos x="126" y="98"/>
                </a:cxn>
                <a:cxn ang="0">
                  <a:pos x="122" y="90"/>
                </a:cxn>
                <a:cxn ang="0">
                  <a:pos x="112" y="80"/>
                </a:cxn>
                <a:cxn ang="0">
                  <a:pos x="90" y="68"/>
                </a:cxn>
                <a:cxn ang="0">
                  <a:pos x="66" y="62"/>
                </a:cxn>
                <a:cxn ang="0">
                  <a:pos x="60" y="56"/>
                </a:cxn>
                <a:cxn ang="0">
                  <a:pos x="54" y="54"/>
                </a:cxn>
                <a:cxn ang="0">
                  <a:pos x="48" y="40"/>
                </a:cxn>
                <a:cxn ang="0">
                  <a:pos x="42" y="42"/>
                </a:cxn>
                <a:cxn ang="0">
                  <a:pos x="42" y="48"/>
                </a:cxn>
                <a:cxn ang="0">
                  <a:pos x="42" y="58"/>
                </a:cxn>
                <a:cxn ang="0">
                  <a:pos x="32" y="56"/>
                </a:cxn>
                <a:cxn ang="0">
                  <a:pos x="32" y="46"/>
                </a:cxn>
                <a:cxn ang="0">
                  <a:pos x="30" y="40"/>
                </a:cxn>
                <a:cxn ang="0">
                  <a:pos x="20" y="38"/>
                </a:cxn>
                <a:cxn ang="0">
                  <a:pos x="30" y="32"/>
                </a:cxn>
                <a:cxn ang="0">
                  <a:pos x="42" y="34"/>
                </a:cxn>
                <a:cxn ang="0">
                  <a:pos x="50" y="32"/>
                </a:cxn>
                <a:cxn ang="0">
                  <a:pos x="46" y="24"/>
                </a:cxn>
                <a:cxn ang="0">
                  <a:pos x="30" y="24"/>
                </a:cxn>
                <a:cxn ang="0">
                  <a:pos x="20" y="26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0" y="14"/>
                </a:cxn>
                <a:cxn ang="0">
                  <a:pos x="2" y="8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3" name="Freeform 245"/>
            <p:cNvSpPr>
              <a:spLocks/>
            </p:cNvSpPr>
            <p:nvPr/>
          </p:nvSpPr>
          <p:spPr bwMode="auto">
            <a:xfrm>
              <a:off x="6843930" y="3505512"/>
              <a:ext cx="59586" cy="1984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48" y="10"/>
                </a:cxn>
                <a:cxn ang="0">
                  <a:pos x="46" y="16"/>
                </a:cxn>
                <a:cxn ang="0">
                  <a:pos x="34" y="12"/>
                </a:cxn>
                <a:cxn ang="0">
                  <a:pos x="24" y="10"/>
                </a:cxn>
                <a:cxn ang="0">
                  <a:pos x="12" y="10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4" y="2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4" name="Freeform 246"/>
            <p:cNvSpPr>
              <a:spLocks/>
            </p:cNvSpPr>
            <p:nvPr/>
          </p:nvSpPr>
          <p:spPr bwMode="auto">
            <a:xfrm>
              <a:off x="6811654" y="3512956"/>
              <a:ext cx="22345" cy="124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8" y="4"/>
                </a:cxn>
                <a:cxn ang="0">
                  <a:pos x="14" y="10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5" name="Freeform 247"/>
            <p:cNvSpPr>
              <a:spLocks/>
            </p:cNvSpPr>
            <p:nvPr/>
          </p:nvSpPr>
          <p:spPr bwMode="auto">
            <a:xfrm>
              <a:off x="6836482" y="3411229"/>
              <a:ext cx="27311" cy="62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14" y="6"/>
                </a:cxn>
                <a:cxn ang="0">
                  <a:pos x="20" y="4"/>
                </a:cxn>
                <a:cxn ang="0">
                  <a:pos x="22" y="14"/>
                </a:cxn>
                <a:cxn ang="0">
                  <a:pos x="16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8" y="26"/>
                </a:cxn>
                <a:cxn ang="0">
                  <a:pos x="8" y="30"/>
                </a:cxn>
                <a:cxn ang="0">
                  <a:pos x="10" y="38"/>
                </a:cxn>
                <a:cxn ang="0">
                  <a:pos x="16" y="44"/>
                </a:cxn>
                <a:cxn ang="0">
                  <a:pos x="18" y="46"/>
                </a:cxn>
                <a:cxn ang="0">
                  <a:pos x="18" y="48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8" y="48"/>
                </a:cxn>
                <a:cxn ang="0">
                  <a:pos x="6" y="46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6" name="Freeform 248"/>
            <p:cNvSpPr>
              <a:spLocks/>
            </p:cNvSpPr>
            <p:nvPr/>
          </p:nvSpPr>
          <p:spPr bwMode="auto">
            <a:xfrm>
              <a:off x="7102139" y="3503031"/>
              <a:ext cx="191174" cy="1612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2" y="10"/>
                </a:cxn>
                <a:cxn ang="0">
                  <a:pos x="50" y="18"/>
                </a:cxn>
                <a:cxn ang="0">
                  <a:pos x="66" y="28"/>
                </a:cxn>
                <a:cxn ang="0">
                  <a:pos x="74" y="38"/>
                </a:cxn>
                <a:cxn ang="0">
                  <a:pos x="84" y="44"/>
                </a:cxn>
                <a:cxn ang="0">
                  <a:pos x="100" y="52"/>
                </a:cxn>
                <a:cxn ang="0">
                  <a:pos x="108" y="58"/>
                </a:cxn>
                <a:cxn ang="0">
                  <a:pos x="108" y="62"/>
                </a:cxn>
                <a:cxn ang="0">
                  <a:pos x="110" y="64"/>
                </a:cxn>
                <a:cxn ang="0">
                  <a:pos x="108" y="66"/>
                </a:cxn>
                <a:cxn ang="0">
                  <a:pos x="94" y="66"/>
                </a:cxn>
                <a:cxn ang="0">
                  <a:pos x="100" y="72"/>
                </a:cxn>
                <a:cxn ang="0">
                  <a:pos x="110" y="86"/>
                </a:cxn>
                <a:cxn ang="0">
                  <a:pos x="124" y="102"/>
                </a:cxn>
                <a:cxn ang="0">
                  <a:pos x="130" y="106"/>
                </a:cxn>
                <a:cxn ang="0">
                  <a:pos x="138" y="114"/>
                </a:cxn>
                <a:cxn ang="0">
                  <a:pos x="154" y="124"/>
                </a:cxn>
                <a:cxn ang="0">
                  <a:pos x="152" y="130"/>
                </a:cxn>
                <a:cxn ang="0">
                  <a:pos x="136" y="122"/>
                </a:cxn>
                <a:cxn ang="0">
                  <a:pos x="124" y="120"/>
                </a:cxn>
                <a:cxn ang="0">
                  <a:pos x="104" y="118"/>
                </a:cxn>
                <a:cxn ang="0">
                  <a:pos x="94" y="106"/>
                </a:cxn>
                <a:cxn ang="0">
                  <a:pos x="84" y="92"/>
                </a:cxn>
                <a:cxn ang="0">
                  <a:pos x="72" y="84"/>
                </a:cxn>
                <a:cxn ang="0">
                  <a:pos x="60" y="76"/>
                </a:cxn>
                <a:cxn ang="0">
                  <a:pos x="46" y="70"/>
                </a:cxn>
                <a:cxn ang="0">
                  <a:pos x="46" y="80"/>
                </a:cxn>
                <a:cxn ang="0">
                  <a:pos x="42" y="86"/>
                </a:cxn>
                <a:cxn ang="0">
                  <a:pos x="28" y="88"/>
                </a:cxn>
                <a:cxn ang="0">
                  <a:pos x="30" y="96"/>
                </a:cxn>
                <a:cxn ang="0">
                  <a:pos x="38" y="100"/>
                </a:cxn>
                <a:cxn ang="0">
                  <a:pos x="32" y="106"/>
                </a:cxn>
                <a:cxn ang="0">
                  <a:pos x="18" y="102"/>
                </a:cxn>
                <a:cxn ang="0">
                  <a:pos x="8" y="102"/>
                </a:cxn>
                <a:cxn ang="0">
                  <a:pos x="0" y="102"/>
                </a:cxn>
                <a:cxn ang="0">
                  <a:pos x="0" y="0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7" name="Freeform 249"/>
            <p:cNvSpPr>
              <a:spLocks/>
            </p:cNvSpPr>
            <p:nvPr/>
          </p:nvSpPr>
          <p:spPr bwMode="auto">
            <a:xfrm>
              <a:off x="7256071" y="3532804"/>
              <a:ext cx="72000" cy="4466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4" y="22"/>
                </a:cxn>
                <a:cxn ang="0">
                  <a:pos x="34" y="22"/>
                </a:cxn>
                <a:cxn ang="0">
                  <a:pos x="40" y="16"/>
                </a:cxn>
                <a:cxn ang="0">
                  <a:pos x="50" y="6"/>
                </a:cxn>
                <a:cxn ang="0">
                  <a:pos x="56" y="0"/>
                </a:cxn>
                <a:cxn ang="0">
                  <a:pos x="58" y="10"/>
                </a:cxn>
                <a:cxn ang="0">
                  <a:pos x="54" y="18"/>
                </a:cxn>
                <a:cxn ang="0">
                  <a:pos x="46" y="22"/>
                </a:cxn>
                <a:cxn ang="0">
                  <a:pos x="38" y="28"/>
                </a:cxn>
                <a:cxn ang="0">
                  <a:pos x="32" y="34"/>
                </a:cxn>
                <a:cxn ang="0">
                  <a:pos x="20" y="36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0" y="22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8" name="Freeform 250"/>
            <p:cNvSpPr>
              <a:spLocks/>
            </p:cNvSpPr>
            <p:nvPr/>
          </p:nvSpPr>
          <p:spPr bwMode="auto">
            <a:xfrm>
              <a:off x="7370280" y="3555135"/>
              <a:ext cx="27311" cy="347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16"/>
                </a:cxn>
                <a:cxn ang="0">
                  <a:pos x="22" y="28"/>
                </a:cxn>
                <a:cxn ang="0">
                  <a:pos x="12" y="22"/>
                </a:cxn>
                <a:cxn ang="0">
                  <a:pos x="8" y="14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9" name="Freeform 251"/>
            <p:cNvSpPr>
              <a:spLocks/>
            </p:cNvSpPr>
            <p:nvPr/>
          </p:nvSpPr>
          <p:spPr bwMode="auto">
            <a:xfrm>
              <a:off x="7467107" y="3634531"/>
              <a:ext cx="24828" cy="148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0" name="Freeform 252"/>
            <p:cNvSpPr>
              <a:spLocks/>
            </p:cNvSpPr>
            <p:nvPr/>
          </p:nvSpPr>
          <p:spPr bwMode="auto">
            <a:xfrm>
              <a:off x="7486969" y="3614682"/>
              <a:ext cx="19862" cy="248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6" y="18"/>
                </a:cxn>
                <a:cxn ang="0">
                  <a:pos x="16" y="20"/>
                </a:cxn>
                <a:cxn ang="0">
                  <a:pos x="14" y="8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1" name="Freeform 253"/>
            <p:cNvSpPr>
              <a:spLocks/>
            </p:cNvSpPr>
            <p:nvPr/>
          </p:nvSpPr>
          <p:spPr bwMode="auto">
            <a:xfrm>
              <a:off x="7504349" y="3654380"/>
              <a:ext cx="17379" cy="124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2" name="Freeform 254"/>
            <p:cNvSpPr>
              <a:spLocks/>
            </p:cNvSpPr>
            <p:nvPr/>
          </p:nvSpPr>
          <p:spPr bwMode="auto">
            <a:xfrm>
              <a:off x="7558969" y="3855352"/>
              <a:ext cx="54621" cy="446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24" y="18"/>
                </a:cxn>
                <a:cxn ang="0">
                  <a:pos x="34" y="24"/>
                </a:cxn>
                <a:cxn ang="0">
                  <a:pos x="44" y="32"/>
                </a:cxn>
                <a:cxn ang="0">
                  <a:pos x="42" y="36"/>
                </a:cxn>
                <a:cxn ang="0">
                  <a:pos x="30" y="28"/>
                </a:cxn>
                <a:cxn ang="0">
                  <a:pos x="20" y="20"/>
                </a:cxn>
                <a:cxn ang="0">
                  <a:pos x="10" y="12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3" name="Freeform 255"/>
            <p:cNvSpPr>
              <a:spLocks/>
            </p:cNvSpPr>
            <p:nvPr/>
          </p:nvSpPr>
          <p:spPr bwMode="auto">
            <a:xfrm>
              <a:off x="7730284" y="4153088"/>
              <a:ext cx="109242" cy="168717"/>
            </a:xfrm>
            <a:custGeom>
              <a:avLst/>
              <a:gdLst/>
              <a:ahLst/>
              <a:cxnLst>
                <a:cxn ang="0">
                  <a:pos x="20" y="98"/>
                </a:cxn>
                <a:cxn ang="0">
                  <a:pos x="14" y="90"/>
                </a:cxn>
                <a:cxn ang="0">
                  <a:pos x="22" y="84"/>
                </a:cxn>
                <a:cxn ang="0">
                  <a:pos x="28" y="80"/>
                </a:cxn>
                <a:cxn ang="0">
                  <a:pos x="28" y="62"/>
                </a:cxn>
                <a:cxn ang="0">
                  <a:pos x="30" y="46"/>
                </a:cxn>
                <a:cxn ang="0">
                  <a:pos x="20" y="34"/>
                </a:cxn>
                <a:cxn ang="0">
                  <a:pos x="8" y="26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30" y="26"/>
                </a:cxn>
                <a:cxn ang="0">
                  <a:pos x="28" y="34"/>
                </a:cxn>
                <a:cxn ang="0">
                  <a:pos x="34" y="44"/>
                </a:cxn>
                <a:cxn ang="0">
                  <a:pos x="38" y="52"/>
                </a:cxn>
                <a:cxn ang="0">
                  <a:pos x="44" y="46"/>
                </a:cxn>
                <a:cxn ang="0">
                  <a:pos x="46" y="52"/>
                </a:cxn>
                <a:cxn ang="0">
                  <a:pos x="52" y="60"/>
                </a:cxn>
                <a:cxn ang="0">
                  <a:pos x="64" y="68"/>
                </a:cxn>
                <a:cxn ang="0">
                  <a:pos x="76" y="66"/>
                </a:cxn>
                <a:cxn ang="0">
                  <a:pos x="82" y="60"/>
                </a:cxn>
                <a:cxn ang="0">
                  <a:pos x="88" y="62"/>
                </a:cxn>
                <a:cxn ang="0">
                  <a:pos x="88" y="74"/>
                </a:cxn>
                <a:cxn ang="0">
                  <a:pos x="80" y="80"/>
                </a:cxn>
                <a:cxn ang="0">
                  <a:pos x="80" y="88"/>
                </a:cxn>
                <a:cxn ang="0">
                  <a:pos x="64" y="90"/>
                </a:cxn>
                <a:cxn ang="0">
                  <a:pos x="64" y="98"/>
                </a:cxn>
                <a:cxn ang="0">
                  <a:pos x="64" y="106"/>
                </a:cxn>
                <a:cxn ang="0">
                  <a:pos x="58" y="114"/>
                </a:cxn>
                <a:cxn ang="0">
                  <a:pos x="50" y="126"/>
                </a:cxn>
                <a:cxn ang="0">
                  <a:pos x="40" y="136"/>
                </a:cxn>
                <a:cxn ang="0">
                  <a:pos x="32" y="134"/>
                </a:cxn>
                <a:cxn ang="0">
                  <a:pos x="30" y="122"/>
                </a:cxn>
                <a:cxn ang="0">
                  <a:pos x="36" y="116"/>
                </a:cxn>
                <a:cxn ang="0">
                  <a:pos x="36" y="108"/>
                </a:cxn>
                <a:cxn ang="0">
                  <a:pos x="30" y="100"/>
                </a:cxn>
                <a:cxn ang="0">
                  <a:pos x="20" y="98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4" name="Freeform 256"/>
            <p:cNvSpPr>
              <a:spLocks/>
            </p:cNvSpPr>
            <p:nvPr/>
          </p:nvSpPr>
          <p:spPr bwMode="auto">
            <a:xfrm>
              <a:off x="7606145" y="4296994"/>
              <a:ext cx="151449" cy="1439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0" y="2"/>
                </a:cxn>
                <a:cxn ang="0">
                  <a:pos x="106" y="10"/>
                </a:cxn>
                <a:cxn ang="0">
                  <a:pos x="116" y="10"/>
                </a:cxn>
                <a:cxn ang="0">
                  <a:pos x="122" y="10"/>
                </a:cxn>
                <a:cxn ang="0">
                  <a:pos x="122" y="20"/>
                </a:cxn>
                <a:cxn ang="0">
                  <a:pos x="116" y="30"/>
                </a:cxn>
                <a:cxn ang="0">
                  <a:pos x="110" y="38"/>
                </a:cxn>
                <a:cxn ang="0">
                  <a:pos x="100" y="46"/>
                </a:cxn>
                <a:cxn ang="0">
                  <a:pos x="100" y="60"/>
                </a:cxn>
                <a:cxn ang="0">
                  <a:pos x="90" y="62"/>
                </a:cxn>
                <a:cxn ang="0">
                  <a:pos x="80" y="66"/>
                </a:cxn>
                <a:cxn ang="0">
                  <a:pos x="74" y="74"/>
                </a:cxn>
                <a:cxn ang="0">
                  <a:pos x="70" y="90"/>
                </a:cxn>
                <a:cxn ang="0">
                  <a:pos x="58" y="104"/>
                </a:cxn>
                <a:cxn ang="0">
                  <a:pos x="48" y="114"/>
                </a:cxn>
                <a:cxn ang="0">
                  <a:pos x="30" y="116"/>
                </a:cxn>
                <a:cxn ang="0">
                  <a:pos x="22" y="110"/>
                </a:cxn>
                <a:cxn ang="0">
                  <a:pos x="16" y="108"/>
                </a:cxn>
                <a:cxn ang="0">
                  <a:pos x="0" y="106"/>
                </a:cxn>
                <a:cxn ang="0">
                  <a:pos x="4" y="92"/>
                </a:cxn>
                <a:cxn ang="0">
                  <a:pos x="14" y="80"/>
                </a:cxn>
                <a:cxn ang="0">
                  <a:pos x="30" y="64"/>
                </a:cxn>
                <a:cxn ang="0">
                  <a:pos x="38" y="64"/>
                </a:cxn>
                <a:cxn ang="0">
                  <a:pos x="48" y="52"/>
                </a:cxn>
                <a:cxn ang="0">
                  <a:pos x="60" y="52"/>
                </a:cxn>
                <a:cxn ang="0">
                  <a:pos x="72" y="36"/>
                </a:cxn>
                <a:cxn ang="0">
                  <a:pos x="78" y="26"/>
                </a:cxn>
                <a:cxn ang="0">
                  <a:pos x="88" y="20"/>
                </a:cxn>
                <a:cxn ang="0">
                  <a:pos x="88" y="10"/>
                </a:cxn>
                <a:cxn ang="0">
                  <a:pos x="92" y="0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5" name="Freeform 257"/>
            <p:cNvSpPr>
              <a:spLocks/>
            </p:cNvSpPr>
            <p:nvPr/>
          </p:nvSpPr>
          <p:spPr bwMode="auto">
            <a:xfrm>
              <a:off x="7174142" y="4296994"/>
              <a:ext cx="72000" cy="7195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6"/>
                </a:cxn>
                <a:cxn ang="0">
                  <a:pos x="26" y="12"/>
                </a:cxn>
                <a:cxn ang="0">
                  <a:pos x="40" y="10"/>
                </a:cxn>
                <a:cxn ang="0">
                  <a:pos x="52" y="8"/>
                </a:cxn>
                <a:cxn ang="0">
                  <a:pos x="58" y="10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52" y="42"/>
                </a:cxn>
                <a:cxn ang="0">
                  <a:pos x="48" y="46"/>
                </a:cxn>
                <a:cxn ang="0">
                  <a:pos x="42" y="46"/>
                </a:cxn>
                <a:cxn ang="0">
                  <a:pos x="40" y="50"/>
                </a:cxn>
                <a:cxn ang="0">
                  <a:pos x="32" y="58"/>
                </a:cxn>
                <a:cxn ang="0">
                  <a:pos x="24" y="56"/>
                </a:cxn>
                <a:cxn ang="0">
                  <a:pos x="16" y="48"/>
                </a:cxn>
                <a:cxn ang="0">
                  <a:pos x="10" y="40"/>
                </a:cxn>
                <a:cxn ang="0">
                  <a:pos x="12" y="26"/>
                </a:cxn>
                <a:cxn ang="0">
                  <a:pos x="8" y="18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6" name="Freeform 258"/>
            <p:cNvSpPr>
              <a:spLocks/>
            </p:cNvSpPr>
            <p:nvPr/>
          </p:nvSpPr>
          <p:spPr bwMode="auto">
            <a:xfrm>
              <a:off x="6553445" y="3666786"/>
              <a:ext cx="794488" cy="590509"/>
            </a:xfrm>
            <a:custGeom>
              <a:avLst/>
              <a:gdLst/>
              <a:ahLst/>
              <a:cxnLst>
                <a:cxn ang="0">
                  <a:pos x="308" y="18"/>
                </a:cxn>
                <a:cxn ang="0">
                  <a:pos x="308" y="4"/>
                </a:cxn>
                <a:cxn ang="0">
                  <a:pos x="340" y="18"/>
                </a:cxn>
                <a:cxn ang="0">
                  <a:pos x="362" y="22"/>
                </a:cxn>
                <a:cxn ang="0">
                  <a:pos x="372" y="30"/>
                </a:cxn>
                <a:cxn ang="0">
                  <a:pos x="352" y="54"/>
                </a:cxn>
                <a:cxn ang="0">
                  <a:pos x="372" y="78"/>
                </a:cxn>
                <a:cxn ang="0">
                  <a:pos x="416" y="102"/>
                </a:cxn>
                <a:cxn ang="0">
                  <a:pos x="450" y="84"/>
                </a:cxn>
                <a:cxn ang="0">
                  <a:pos x="456" y="22"/>
                </a:cxn>
                <a:cxn ang="0">
                  <a:pos x="470" y="6"/>
                </a:cxn>
                <a:cxn ang="0">
                  <a:pos x="484" y="54"/>
                </a:cxn>
                <a:cxn ang="0">
                  <a:pos x="510" y="72"/>
                </a:cxn>
                <a:cxn ang="0">
                  <a:pos x="522" y="102"/>
                </a:cxn>
                <a:cxn ang="0">
                  <a:pos x="532" y="134"/>
                </a:cxn>
                <a:cxn ang="0">
                  <a:pos x="568" y="162"/>
                </a:cxn>
                <a:cxn ang="0">
                  <a:pos x="582" y="188"/>
                </a:cxn>
                <a:cxn ang="0">
                  <a:pos x="612" y="214"/>
                </a:cxn>
                <a:cxn ang="0">
                  <a:pos x="634" y="254"/>
                </a:cxn>
                <a:cxn ang="0">
                  <a:pos x="640" y="300"/>
                </a:cxn>
                <a:cxn ang="0">
                  <a:pos x="624" y="358"/>
                </a:cxn>
                <a:cxn ang="0">
                  <a:pos x="596" y="402"/>
                </a:cxn>
                <a:cxn ang="0">
                  <a:pos x="582" y="450"/>
                </a:cxn>
                <a:cxn ang="0">
                  <a:pos x="550" y="452"/>
                </a:cxn>
                <a:cxn ang="0">
                  <a:pos x="532" y="474"/>
                </a:cxn>
                <a:cxn ang="0">
                  <a:pos x="516" y="468"/>
                </a:cxn>
                <a:cxn ang="0">
                  <a:pos x="500" y="460"/>
                </a:cxn>
                <a:cxn ang="0">
                  <a:pos x="462" y="464"/>
                </a:cxn>
                <a:cxn ang="0">
                  <a:pos x="430" y="452"/>
                </a:cxn>
                <a:cxn ang="0">
                  <a:pos x="418" y="424"/>
                </a:cxn>
                <a:cxn ang="0">
                  <a:pos x="400" y="408"/>
                </a:cxn>
                <a:cxn ang="0">
                  <a:pos x="390" y="402"/>
                </a:cxn>
                <a:cxn ang="0">
                  <a:pos x="392" y="382"/>
                </a:cxn>
                <a:cxn ang="0">
                  <a:pos x="382" y="376"/>
                </a:cxn>
                <a:cxn ang="0">
                  <a:pos x="360" y="402"/>
                </a:cxn>
                <a:cxn ang="0">
                  <a:pos x="340" y="372"/>
                </a:cxn>
                <a:cxn ang="0">
                  <a:pos x="298" y="350"/>
                </a:cxn>
                <a:cxn ang="0">
                  <a:pos x="228" y="356"/>
                </a:cxn>
                <a:cxn ang="0">
                  <a:pos x="172" y="372"/>
                </a:cxn>
                <a:cxn ang="0">
                  <a:pos x="108" y="386"/>
                </a:cxn>
                <a:cxn ang="0">
                  <a:pos x="80" y="406"/>
                </a:cxn>
                <a:cxn ang="0">
                  <a:pos x="30" y="394"/>
                </a:cxn>
                <a:cxn ang="0">
                  <a:pos x="40" y="356"/>
                </a:cxn>
                <a:cxn ang="0">
                  <a:pos x="30" y="310"/>
                </a:cxn>
                <a:cxn ang="0">
                  <a:pos x="4" y="254"/>
                </a:cxn>
                <a:cxn ang="0">
                  <a:pos x="10" y="254"/>
                </a:cxn>
                <a:cxn ang="0">
                  <a:pos x="12" y="238"/>
                </a:cxn>
                <a:cxn ang="0">
                  <a:pos x="12" y="188"/>
                </a:cxn>
                <a:cxn ang="0">
                  <a:pos x="24" y="178"/>
                </a:cxn>
                <a:cxn ang="0">
                  <a:pos x="62" y="158"/>
                </a:cxn>
                <a:cxn ang="0">
                  <a:pos x="122" y="144"/>
                </a:cxn>
                <a:cxn ang="0">
                  <a:pos x="146" y="98"/>
                </a:cxn>
                <a:cxn ang="0">
                  <a:pos x="164" y="102"/>
                </a:cxn>
                <a:cxn ang="0">
                  <a:pos x="176" y="88"/>
                </a:cxn>
                <a:cxn ang="0">
                  <a:pos x="192" y="66"/>
                </a:cxn>
                <a:cxn ang="0">
                  <a:pos x="220" y="48"/>
                </a:cxn>
                <a:cxn ang="0">
                  <a:pos x="242" y="66"/>
                </a:cxn>
                <a:cxn ang="0">
                  <a:pos x="256" y="52"/>
                </a:cxn>
                <a:cxn ang="0">
                  <a:pos x="282" y="24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7" name="Freeform 193"/>
            <p:cNvSpPr>
              <a:spLocks/>
            </p:cNvSpPr>
            <p:nvPr/>
          </p:nvSpPr>
          <p:spPr bwMode="auto">
            <a:xfrm>
              <a:off x="4865157" y="1485869"/>
              <a:ext cx="3202782" cy="1104104"/>
            </a:xfrm>
            <a:custGeom>
              <a:avLst/>
              <a:gdLst/>
              <a:ahLst/>
              <a:cxnLst>
                <a:cxn ang="0">
                  <a:pos x="336" y="878"/>
                </a:cxn>
                <a:cxn ang="0">
                  <a:pos x="254" y="858"/>
                </a:cxn>
                <a:cxn ang="0">
                  <a:pos x="174" y="796"/>
                </a:cxn>
                <a:cxn ang="0">
                  <a:pos x="164" y="716"/>
                </a:cxn>
                <a:cxn ang="0">
                  <a:pos x="72" y="674"/>
                </a:cxn>
                <a:cxn ang="0">
                  <a:pos x="14" y="584"/>
                </a:cxn>
                <a:cxn ang="0">
                  <a:pos x="22" y="486"/>
                </a:cxn>
                <a:cxn ang="0">
                  <a:pos x="34" y="336"/>
                </a:cxn>
                <a:cxn ang="0">
                  <a:pos x="80" y="244"/>
                </a:cxn>
                <a:cxn ang="0">
                  <a:pos x="172" y="348"/>
                </a:cxn>
                <a:cxn ang="0">
                  <a:pos x="122" y="386"/>
                </a:cxn>
                <a:cxn ang="0">
                  <a:pos x="180" y="380"/>
                </a:cxn>
                <a:cxn ang="0">
                  <a:pos x="262" y="310"/>
                </a:cxn>
                <a:cxn ang="0">
                  <a:pos x="318" y="326"/>
                </a:cxn>
                <a:cxn ang="0">
                  <a:pos x="476" y="278"/>
                </a:cxn>
                <a:cxn ang="0">
                  <a:pos x="498" y="226"/>
                </a:cxn>
                <a:cxn ang="0">
                  <a:pos x="626" y="246"/>
                </a:cxn>
                <a:cxn ang="0">
                  <a:pos x="716" y="182"/>
                </a:cxn>
                <a:cxn ang="0">
                  <a:pos x="666" y="324"/>
                </a:cxn>
                <a:cxn ang="0">
                  <a:pos x="778" y="270"/>
                </a:cxn>
                <a:cxn ang="0">
                  <a:pos x="734" y="204"/>
                </a:cxn>
                <a:cxn ang="0">
                  <a:pos x="780" y="204"/>
                </a:cxn>
                <a:cxn ang="0">
                  <a:pos x="798" y="162"/>
                </a:cxn>
                <a:cxn ang="0">
                  <a:pos x="946" y="120"/>
                </a:cxn>
                <a:cxn ang="0">
                  <a:pos x="1230" y="2"/>
                </a:cxn>
                <a:cxn ang="0">
                  <a:pos x="1326" y="102"/>
                </a:cxn>
                <a:cxn ang="0">
                  <a:pos x="1336" y="122"/>
                </a:cxn>
                <a:cxn ang="0">
                  <a:pos x="1564" y="138"/>
                </a:cxn>
                <a:cxn ang="0">
                  <a:pos x="1720" y="190"/>
                </a:cxn>
                <a:cxn ang="0">
                  <a:pos x="1926" y="172"/>
                </a:cxn>
                <a:cxn ang="0">
                  <a:pos x="2108" y="246"/>
                </a:cxn>
                <a:cxn ang="0">
                  <a:pos x="2274" y="272"/>
                </a:cxn>
                <a:cxn ang="0">
                  <a:pos x="2442" y="276"/>
                </a:cxn>
                <a:cxn ang="0">
                  <a:pos x="2568" y="332"/>
                </a:cxn>
                <a:cxn ang="0">
                  <a:pos x="2446" y="360"/>
                </a:cxn>
                <a:cxn ang="0">
                  <a:pos x="2368" y="380"/>
                </a:cxn>
                <a:cxn ang="0">
                  <a:pos x="2306" y="464"/>
                </a:cxn>
                <a:cxn ang="0">
                  <a:pos x="2136" y="534"/>
                </a:cxn>
                <a:cxn ang="0">
                  <a:pos x="2104" y="634"/>
                </a:cxn>
                <a:cxn ang="0">
                  <a:pos x="2034" y="582"/>
                </a:cxn>
                <a:cxn ang="0">
                  <a:pos x="2166" y="430"/>
                </a:cxn>
                <a:cxn ang="0">
                  <a:pos x="2058" y="456"/>
                </a:cxn>
                <a:cxn ang="0">
                  <a:pos x="1966" y="504"/>
                </a:cxn>
                <a:cxn ang="0">
                  <a:pos x="1734" y="620"/>
                </a:cxn>
                <a:cxn ang="0">
                  <a:pos x="1794" y="728"/>
                </a:cxn>
                <a:cxn ang="0">
                  <a:pos x="1660" y="810"/>
                </a:cxn>
                <a:cxn ang="0">
                  <a:pos x="1666" y="764"/>
                </a:cxn>
                <a:cxn ang="0">
                  <a:pos x="1472" y="652"/>
                </a:cxn>
                <a:cxn ang="0">
                  <a:pos x="1418" y="718"/>
                </a:cxn>
                <a:cxn ang="0">
                  <a:pos x="1276" y="718"/>
                </a:cxn>
                <a:cxn ang="0">
                  <a:pos x="1132" y="674"/>
                </a:cxn>
                <a:cxn ang="0">
                  <a:pos x="1024" y="700"/>
                </a:cxn>
                <a:cxn ang="0">
                  <a:pos x="894" y="696"/>
                </a:cxn>
                <a:cxn ang="0">
                  <a:pos x="760" y="632"/>
                </a:cxn>
                <a:cxn ang="0">
                  <a:pos x="536" y="634"/>
                </a:cxn>
                <a:cxn ang="0">
                  <a:pos x="530" y="702"/>
                </a:cxn>
                <a:cxn ang="0">
                  <a:pos x="340" y="706"/>
                </a:cxn>
                <a:cxn ang="0">
                  <a:pos x="344" y="792"/>
                </a:cxn>
              </a:cxnLst>
              <a:rect l="0" t="0" r="r" b="b"/>
              <a:pathLst>
                <a:path w="2580" h="890">
                  <a:moveTo>
                    <a:pt x="344" y="792"/>
                  </a:moveTo>
                  <a:lnTo>
                    <a:pt x="328" y="804"/>
                  </a:lnTo>
                  <a:lnTo>
                    <a:pt x="318" y="810"/>
                  </a:lnTo>
                  <a:lnTo>
                    <a:pt x="314" y="818"/>
                  </a:lnTo>
                  <a:lnTo>
                    <a:pt x="306" y="828"/>
                  </a:lnTo>
                  <a:lnTo>
                    <a:pt x="314" y="834"/>
                  </a:lnTo>
                  <a:lnTo>
                    <a:pt x="320" y="844"/>
                  </a:lnTo>
                  <a:lnTo>
                    <a:pt x="322" y="862"/>
                  </a:lnTo>
                  <a:lnTo>
                    <a:pt x="336" y="878"/>
                  </a:lnTo>
                  <a:lnTo>
                    <a:pt x="326" y="888"/>
                  </a:lnTo>
                  <a:lnTo>
                    <a:pt x="322" y="890"/>
                  </a:lnTo>
                  <a:lnTo>
                    <a:pt x="306" y="878"/>
                  </a:lnTo>
                  <a:lnTo>
                    <a:pt x="300" y="876"/>
                  </a:lnTo>
                  <a:lnTo>
                    <a:pt x="290" y="866"/>
                  </a:lnTo>
                  <a:lnTo>
                    <a:pt x="280" y="860"/>
                  </a:lnTo>
                  <a:lnTo>
                    <a:pt x="270" y="862"/>
                  </a:lnTo>
                  <a:lnTo>
                    <a:pt x="264" y="862"/>
                  </a:lnTo>
                  <a:lnTo>
                    <a:pt x="254" y="858"/>
                  </a:lnTo>
                  <a:lnTo>
                    <a:pt x="240" y="850"/>
                  </a:lnTo>
                  <a:lnTo>
                    <a:pt x="232" y="850"/>
                  </a:lnTo>
                  <a:lnTo>
                    <a:pt x="222" y="852"/>
                  </a:lnTo>
                  <a:lnTo>
                    <a:pt x="210" y="844"/>
                  </a:lnTo>
                  <a:lnTo>
                    <a:pt x="198" y="846"/>
                  </a:lnTo>
                  <a:lnTo>
                    <a:pt x="172" y="828"/>
                  </a:lnTo>
                  <a:lnTo>
                    <a:pt x="158" y="822"/>
                  </a:lnTo>
                  <a:lnTo>
                    <a:pt x="162" y="808"/>
                  </a:lnTo>
                  <a:lnTo>
                    <a:pt x="174" y="796"/>
                  </a:lnTo>
                  <a:lnTo>
                    <a:pt x="172" y="786"/>
                  </a:lnTo>
                  <a:lnTo>
                    <a:pt x="188" y="776"/>
                  </a:lnTo>
                  <a:lnTo>
                    <a:pt x="170" y="774"/>
                  </a:lnTo>
                  <a:lnTo>
                    <a:pt x="172" y="766"/>
                  </a:lnTo>
                  <a:lnTo>
                    <a:pt x="182" y="762"/>
                  </a:lnTo>
                  <a:lnTo>
                    <a:pt x="198" y="758"/>
                  </a:lnTo>
                  <a:lnTo>
                    <a:pt x="200" y="726"/>
                  </a:lnTo>
                  <a:lnTo>
                    <a:pt x="184" y="716"/>
                  </a:lnTo>
                  <a:lnTo>
                    <a:pt x="164" y="716"/>
                  </a:lnTo>
                  <a:lnTo>
                    <a:pt x="162" y="710"/>
                  </a:lnTo>
                  <a:lnTo>
                    <a:pt x="130" y="708"/>
                  </a:lnTo>
                  <a:lnTo>
                    <a:pt x="126" y="694"/>
                  </a:lnTo>
                  <a:lnTo>
                    <a:pt x="108" y="690"/>
                  </a:lnTo>
                  <a:lnTo>
                    <a:pt x="110" y="678"/>
                  </a:lnTo>
                  <a:lnTo>
                    <a:pt x="106" y="668"/>
                  </a:lnTo>
                  <a:lnTo>
                    <a:pt x="82" y="668"/>
                  </a:lnTo>
                  <a:lnTo>
                    <a:pt x="78" y="672"/>
                  </a:lnTo>
                  <a:lnTo>
                    <a:pt x="72" y="674"/>
                  </a:lnTo>
                  <a:lnTo>
                    <a:pt x="64" y="670"/>
                  </a:lnTo>
                  <a:lnTo>
                    <a:pt x="64" y="650"/>
                  </a:lnTo>
                  <a:lnTo>
                    <a:pt x="82" y="650"/>
                  </a:lnTo>
                  <a:lnTo>
                    <a:pt x="84" y="648"/>
                  </a:lnTo>
                  <a:lnTo>
                    <a:pt x="56" y="618"/>
                  </a:lnTo>
                  <a:lnTo>
                    <a:pt x="52" y="596"/>
                  </a:lnTo>
                  <a:lnTo>
                    <a:pt x="32" y="594"/>
                  </a:lnTo>
                  <a:lnTo>
                    <a:pt x="32" y="588"/>
                  </a:lnTo>
                  <a:lnTo>
                    <a:pt x="14" y="584"/>
                  </a:lnTo>
                  <a:lnTo>
                    <a:pt x="10" y="578"/>
                  </a:lnTo>
                  <a:lnTo>
                    <a:pt x="6" y="562"/>
                  </a:lnTo>
                  <a:lnTo>
                    <a:pt x="0" y="550"/>
                  </a:lnTo>
                  <a:lnTo>
                    <a:pt x="2" y="538"/>
                  </a:lnTo>
                  <a:lnTo>
                    <a:pt x="2" y="522"/>
                  </a:lnTo>
                  <a:lnTo>
                    <a:pt x="8" y="510"/>
                  </a:lnTo>
                  <a:lnTo>
                    <a:pt x="26" y="496"/>
                  </a:lnTo>
                  <a:lnTo>
                    <a:pt x="40" y="494"/>
                  </a:lnTo>
                  <a:lnTo>
                    <a:pt x="22" y="486"/>
                  </a:lnTo>
                  <a:lnTo>
                    <a:pt x="12" y="474"/>
                  </a:lnTo>
                  <a:lnTo>
                    <a:pt x="56" y="438"/>
                  </a:lnTo>
                  <a:lnTo>
                    <a:pt x="64" y="424"/>
                  </a:lnTo>
                  <a:lnTo>
                    <a:pt x="40" y="406"/>
                  </a:lnTo>
                  <a:lnTo>
                    <a:pt x="50" y="396"/>
                  </a:lnTo>
                  <a:lnTo>
                    <a:pt x="42" y="382"/>
                  </a:lnTo>
                  <a:lnTo>
                    <a:pt x="32" y="372"/>
                  </a:lnTo>
                  <a:lnTo>
                    <a:pt x="40" y="352"/>
                  </a:lnTo>
                  <a:lnTo>
                    <a:pt x="34" y="336"/>
                  </a:lnTo>
                  <a:lnTo>
                    <a:pt x="24" y="318"/>
                  </a:lnTo>
                  <a:lnTo>
                    <a:pt x="40" y="302"/>
                  </a:lnTo>
                  <a:lnTo>
                    <a:pt x="16" y="288"/>
                  </a:lnTo>
                  <a:lnTo>
                    <a:pt x="20" y="266"/>
                  </a:lnTo>
                  <a:lnTo>
                    <a:pt x="30" y="256"/>
                  </a:lnTo>
                  <a:lnTo>
                    <a:pt x="40" y="254"/>
                  </a:lnTo>
                  <a:lnTo>
                    <a:pt x="40" y="248"/>
                  </a:lnTo>
                  <a:lnTo>
                    <a:pt x="62" y="244"/>
                  </a:lnTo>
                  <a:lnTo>
                    <a:pt x="80" y="244"/>
                  </a:lnTo>
                  <a:lnTo>
                    <a:pt x="86" y="254"/>
                  </a:lnTo>
                  <a:lnTo>
                    <a:pt x="96" y="258"/>
                  </a:lnTo>
                  <a:lnTo>
                    <a:pt x="134" y="260"/>
                  </a:lnTo>
                  <a:lnTo>
                    <a:pt x="162" y="274"/>
                  </a:lnTo>
                  <a:lnTo>
                    <a:pt x="188" y="290"/>
                  </a:lnTo>
                  <a:lnTo>
                    <a:pt x="218" y="306"/>
                  </a:lnTo>
                  <a:lnTo>
                    <a:pt x="220" y="324"/>
                  </a:lnTo>
                  <a:lnTo>
                    <a:pt x="202" y="340"/>
                  </a:lnTo>
                  <a:lnTo>
                    <a:pt x="172" y="348"/>
                  </a:lnTo>
                  <a:lnTo>
                    <a:pt x="146" y="338"/>
                  </a:lnTo>
                  <a:lnTo>
                    <a:pt x="116" y="332"/>
                  </a:lnTo>
                  <a:lnTo>
                    <a:pt x="94" y="324"/>
                  </a:lnTo>
                  <a:lnTo>
                    <a:pt x="76" y="316"/>
                  </a:lnTo>
                  <a:lnTo>
                    <a:pt x="90" y="334"/>
                  </a:lnTo>
                  <a:lnTo>
                    <a:pt x="106" y="342"/>
                  </a:lnTo>
                  <a:lnTo>
                    <a:pt x="114" y="348"/>
                  </a:lnTo>
                  <a:lnTo>
                    <a:pt x="116" y="360"/>
                  </a:lnTo>
                  <a:lnTo>
                    <a:pt x="122" y="386"/>
                  </a:lnTo>
                  <a:lnTo>
                    <a:pt x="132" y="388"/>
                  </a:lnTo>
                  <a:lnTo>
                    <a:pt x="148" y="402"/>
                  </a:lnTo>
                  <a:lnTo>
                    <a:pt x="168" y="402"/>
                  </a:lnTo>
                  <a:lnTo>
                    <a:pt x="170" y="392"/>
                  </a:lnTo>
                  <a:lnTo>
                    <a:pt x="158" y="388"/>
                  </a:lnTo>
                  <a:lnTo>
                    <a:pt x="148" y="376"/>
                  </a:lnTo>
                  <a:lnTo>
                    <a:pt x="156" y="366"/>
                  </a:lnTo>
                  <a:lnTo>
                    <a:pt x="168" y="376"/>
                  </a:lnTo>
                  <a:lnTo>
                    <a:pt x="180" y="380"/>
                  </a:lnTo>
                  <a:lnTo>
                    <a:pt x="206" y="386"/>
                  </a:lnTo>
                  <a:lnTo>
                    <a:pt x="206" y="376"/>
                  </a:lnTo>
                  <a:lnTo>
                    <a:pt x="196" y="364"/>
                  </a:lnTo>
                  <a:lnTo>
                    <a:pt x="208" y="352"/>
                  </a:lnTo>
                  <a:lnTo>
                    <a:pt x="226" y="342"/>
                  </a:lnTo>
                  <a:lnTo>
                    <a:pt x="236" y="334"/>
                  </a:lnTo>
                  <a:lnTo>
                    <a:pt x="264" y="342"/>
                  </a:lnTo>
                  <a:lnTo>
                    <a:pt x="270" y="318"/>
                  </a:lnTo>
                  <a:lnTo>
                    <a:pt x="262" y="310"/>
                  </a:lnTo>
                  <a:lnTo>
                    <a:pt x="266" y="288"/>
                  </a:lnTo>
                  <a:lnTo>
                    <a:pt x="258" y="280"/>
                  </a:lnTo>
                  <a:lnTo>
                    <a:pt x="292" y="278"/>
                  </a:lnTo>
                  <a:lnTo>
                    <a:pt x="304" y="292"/>
                  </a:lnTo>
                  <a:lnTo>
                    <a:pt x="304" y="300"/>
                  </a:lnTo>
                  <a:lnTo>
                    <a:pt x="288" y="300"/>
                  </a:lnTo>
                  <a:lnTo>
                    <a:pt x="278" y="310"/>
                  </a:lnTo>
                  <a:lnTo>
                    <a:pt x="294" y="324"/>
                  </a:lnTo>
                  <a:lnTo>
                    <a:pt x="318" y="326"/>
                  </a:lnTo>
                  <a:lnTo>
                    <a:pt x="328" y="302"/>
                  </a:lnTo>
                  <a:lnTo>
                    <a:pt x="386" y="280"/>
                  </a:lnTo>
                  <a:lnTo>
                    <a:pt x="396" y="282"/>
                  </a:lnTo>
                  <a:lnTo>
                    <a:pt x="408" y="270"/>
                  </a:lnTo>
                  <a:lnTo>
                    <a:pt x="420" y="266"/>
                  </a:lnTo>
                  <a:lnTo>
                    <a:pt x="416" y="284"/>
                  </a:lnTo>
                  <a:lnTo>
                    <a:pt x="436" y="284"/>
                  </a:lnTo>
                  <a:lnTo>
                    <a:pt x="440" y="276"/>
                  </a:lnTo>
                  <a:lnTo>
                    <a:pt x="476" y="278"/>
                  </a:lnTo>
                  <a:lnTo>
                    <a:pt x="500" y="264"/>
                  </a:lnTo>
                  <a:lnTo>
                    <a:pt x="504" y="274"/>
                  </a:lnTo>
                  <a:lnTo>
                    <a:pt x="502" y="282"/>
                  </a:lnTo>
                  <a:lnTo>
                    <a:pt x="512" y="282"/>
                  </a:lnTo>
                  <a:lnTo>
                    <a:pt x="516" y="274"/>
                  </a:lnTo>
                  <a:lnTo>
                    <a:pt x="532" y="264"/>
                  </a:lnTo>
                  <a:lnTo>
                    <a:pt x="520" y="248"/>
                  </a:lnTo>
                  <a:lnTo>
                    <a:pt x="498" y="240"/>
                  </a:lnTo>
                  <a:lnTo>
                    <a:pt x="498" y="226"/>
                  </a:lnTo>
                  <a:lnTo>
                    <a:pt x="506" y="224"/>
                  </a:lnTo>
                  <a:lnTo>
                    <a:pt x="526" y="242"/>
                  </a:lnTo>
                  <a:lnTo>
                    <a:pt x="558" y="244"/>
                  </a:lnTo>
                  <a:lnTo>
                    <a:pt x="592" y="256"/>
                  </a:lnTo>
                  <a:lnTo>
                    <a:pt x="620" y="268"/>
                  </a:lnTo>
                  <a:lnTo>
                    <a:pt x="650" y="284"/>
                  </a:lnTo>
                  <a:lnTo>
                    <a:pt x="658" y="270"/>
                  </a:lnTo>
                  <a:lnTo>
                    <a:pt x="644" y="256"/>
                  </a:lnTo>
                  <a:lnTo>
                    <a:pt x="626" y="246"/>
                  </a:lnTo>
                  <a:lnTo>
                    <a:pt x="626" y="236"/>
                  </a:lnTo>
                  <a:lnTo>
                    <a:pt x="634" y="216"/>
                  </a:lnTo>
                  <a:lnTo>
                    <a:pt x="624" y="210"/>
                  </a:lnTo>
                  <a:lnTo>
                    <a:pt x="626" y="204"/>
                  </a:lnTo>
                  <a:lnTo>
                    <a:pt x="650" y="186"/>
                  </a:lnTo>
                  <a:lnTo>
                    <a:pt x="666" y="154"/>
                  </a:lnTo>
                  <a:lnTo>
                    <a:pt x="716" y="158"/>
                  </a:lnTo>
                  <a:lnTo>
                    <a:pt x="720" y="164"/>
                  </a:lnTo>
                  <a:lnTo>
                    <a:pt x="716" y="182"/>
                  </a:lnTo>
                  <a:lnTo>
                    <a:pt x="706" y="198"/>
                  </a:lnTo>
                  <a:lnTo>
                    <a:pt x="716" y="206"/>
                  </a:lnTo>
                  <a:lnTo>
                    <a:pt x="720" y="224"/>
                  </a:lnTo>
                  <a:lnTo>
                    <a:pt x="716" y="268"/>
                  </a:lnTo>
                  <a:lnTo>
                    <a:pt x="732" y="280"/>
                  </a:lnTo>
                  <a:lnTo>
                    <a:pt x="724" y="298"/>
                  </a:lnTo>
                  <a:lnTo>
                    <a:pt x="696" y="322"/>
                  </a:lnTo>
                  <a:lnTo>
                    <a:pt x="682" y="328"/>
                  </a:lnTo>
                  <a:lnTo>
                    <a:pt x="666" y="324"/>
                  </a:lnTo>
                  <a:lnTo>
                    <a:pt x="658" y="328"/>
                  </a:lnTo>
                  <a:lnTo>
                    <a:pt x="670" y="336"/>
                  </a:lnTo>
                  <a:lnTo>
                    <a:pt x="688" y="340"/>
                  </a:lnTo>
                  <a:lnTo>
                    <a:pt x="706" y="342"/>
                  </a:lnTo>
                  <a:lnTo>
                    <a:pt x="726" y="326"/>
                  </a:lnTo>
                  <a:lnTo>
                    <a:pt x="754" y="298"/>
                  </a:lnTo>
                  <a:lnTo>
                    <a:pt x="746" y="282"/>
                  </a:lnTo>
                  <a:lnTo>
                    <a:pt x="756" y="266"/>
                  </a:lnTo>
                  <a:lnTo>
                    <a:pt x="778" y="270"/>
                  </a:lnTo>
                  <a:lnTo>
                    <a:pt x="788" y="280"/>
                  </a:lnTo>
                  <a:lnTo>
                    <a:pt x="792" y="296"/>
                  </a:lnTo>
                  <a:lnTo>
                    <a:pt x="806" y="284"/>
                  </a:lnTo>
                  <a:lnTo>
                    <a:pt x="798" y="268"/>
                  </a:lnTo>
                  <a:lnTo>
                    <a:pt x="778" y="262"/>
                  </a:lnTo>
                  <a:lnTo>
                    <a:pt x="736" y="260"/>
                  </a:lnTo>
                  <a:lnTo>
                    <a:pt x="736" y="240"/>
                  </a:lnTo>
                  <a:lnTo>
                    <a:pt x="744" y="220"/>
                  </a:lnTo>
                  <a:lnTo>
                    <a:pt x="734" y="204"/>
                  </a:lnTo>
                  <a:lnTo>
                    <a:pt x="728" y="192"/>
                  </a:lnTo>
                  <a:lnTo>
                    <a:pt x="740" y="180"/>
                  </a:lnTo>
                  <a:lnTo>
                    <a:pt x="754" y="174"/>
                  </a:lnTo>
                  <a:lnTo>
                    <a:pt x="756" y="158"/>
                  </a:lnTo>
                  <a:lnTo>
                    <a:pt x="764" y="158"/>
                  </a:lnTo>
                  <a:lnTo>
                    <a:pt x="766" y="176"/>
                  </a:lnTo>
                  <a:lnTo>
                    <a:pt x="760" y="190"/>
                  </a:lnTo>
                  <a:lnTo>
                    <a:pt x="764" y="200"/>
                  </a:lnTo>
                  <a:lnTo>
                    <a:pt x="780" y="204"/>
                  </a:lnTo>
                  <a:lnTo>
                    <a:pt x="804" y="210"/>
                  </a:lnTo>
                  <a:lnTo>
                    <a:pt x="816" y="210"/>
                  </a:lnTo>
                  <a:lnTo>
                    <a:pt x="802" y="200"/>
                  </a:lnTo>
                  <a:lnTo>
                    <a:pt x="782" y="194"/>
                  </a:lnTo>
                  <a:lnTo>
                    <a:pt x="774" y="182"/>
                  </a:lnTo>
                  <a:lnTo>
                    <a:pt x="786" y="178"/>
                  </a:lnTo>
                  <a:lnTo>
                    <a:pt x="806" y="182"/>
                  </a:lnTo>
                  <a:lnTo>
                    <a:pt x="792" y="166"/>
                  </a:lnTo>
                  <a:lnTo>
                    <a:pt x="798" y="162"/>
                  </a:lnTo>
                  <a:lnTo>
                    <a:pt x="832" y="172"/>
                  </a:lnTo>
                  <a:lnTo>
                    <a:pt x="852" y="188"/>
                  </a:lnTo>
                  <a:lnTo>
                    <a:pt x="880" y="188"/>
                  </a:lnTo>
                  <a:lnTo>
                    <a:pt x="866" y="174"/>
                  </a:lnTo>
                  <a:lnTo>
                    <a:pt x="848" y="160"/>
                  </a:lnTo>
                  <a:lnTo>
                    <a:pt x="842" y="138"/>
                  </a:lnTo>
                  <a:lnTo>
                    <a:pt x="854" y="130"/>
                  </a:lnTo>
                  <a:lnTo>
                    <a:pt x="900" y="128"/>
                  </a:lnTo>
                  <a:lnTo>
                    <a:pt x="946" y="120"/>
                  </a:lnTo>
                  <a:lnTo>
                    <a:pt x="934" y="98"/>
                  </a:lnTo>
                  <a:lnTo>
                    <a:pt x="972" y="80"/>
                  </a:lnTo>
                  <a:lnTo>
                    <a:pt x="1056" y="52"/>
                  </a:lnTo>
                  <a:lnTo>
                    <a:pt x="1092" y="48"/>
                  </a:lnTo>
                  <a:lnTo>
                    <a:pt x="1126" y="52"/>
                  </a:lnTo>
                  <a:lnTo>
                    <a:pt x="1176" y="36"/>
                  </a:lnTo>
                  <a:lnTo>
                    <a:pt x="1172" y="20"/>
                  </a:lnTo>
                  <a:lnTo>
                    <a:pt x="1196" y="0"/>
                  </a:lnTo>
                  <a:lnTo>
                    <a:pt x="1230" y="2"/>
                  </a:lnTo>
                  <a:lnTo>
                    <a:pt x="1248" y="8"/>
                  </a:lnTo>
                  <a:lnTo>
                    <a:pt x="1226" y="20"/>
                  </a:lnTo>
                  <a:lnTo>
                    <a:pt x="1268" y="22"/>
                  </a:lnTo>
                  <a:lnTo>
                    <a:pt x="1260" y="36"/>
                  </a:lnTo>
                  <a:lnTo>
                    <a:pt x="1336" y="34"/>
                  </a:lnTo>
                  <a:lnTo>
                    <a:pt x="1364" y="52"/>
                  </a:lnTo>
                  <a:lnTo>
                    <a:pt x="1368" y="64"/>
                  </a:lnTo>
                  <a:lnTo>
                    <a:pt x="1360" y="84"/>
                  </a:lnTo>
                  <a:lnTo>
                    <a:pt x="1326" y="102"/>
                  </a:lnTo>
                  <a:lnTo>
                    <a:pt x="1290" y="122"/>
                  </a:lnTo>
                  <a:lnTo>
                    <a:pt x="1240" y="150"/>
                  </a:lnTo>
                  <a:lnTo>
                    <a:pt x="1244" y="154"/>
                  </a:lnTo>
                  <a:lnTo>
                    <a:pt x="1266" y="146"/>
                  </a:lnTo>
                  <a:lnTo>
                    <a:pt x="1308" y="134"/>
                  </a:lnTo>
                  <a:lnTo>
                    <a:pt x="1306" y="126"/>
                  </a:lnTo>
                  <a:lnTo>
                    <a:pt x="1316" y="116"/>
                  </a:lnTo>
                  <a:lnTo>
                    <a:pt x="1332" y="112"/>
                  </a:lnTo>
                  <a:lnTo>
                    <a:pt x="1336" y="122"/>
                  </a:lnTo>
                  <a:lnTo>
                    <a:pt x="1348" y="126"/>
                  </a:lnTo>
                  <a:lnTo>
                    <a:pt x="1366" y="138"/>
                  </a:lnTo>
                  <a:lnTo>
                    <a:pt x="1376" y="132"/>
                  </a:lnTo>
                  <a:lnTo>
                    <a:pt x="1450" y="134"/>
                  </a:lnTo>
                  <a:lnTo>
                    <a:pt x="1450" y="144"/>
                  </a:lnTo>
                  <a:lnTo>
                    <a:pt x="1522" y="152"/>
                  </a:lnTo>
                  <a:lnTo>
                    <a:pt x="1530" y="126"/>
                  </a:lnTo>
                  <a:lnTo>
                    <a:pt x="1544" y="128"/>
                  </a:lnTo>
                  <a:lnTo>
                    <a:pt x="1564" y="138"/>
                  </a:lnTo>
                  <a:lnTo>
                    <a:pt x="1596" y="136"/>
                  </a:lnTo>
                  <a:lnTo>
                    <a:pt x="1614" y="156"/>
                  </a:lnTo>
                  <a:lnTo>
                    <a:pt x="1618" y="174"/>
                  </a:lnTo>
                  <a:lnTo>
                    <a:pt x="1606" y="182"/>
                  </a:lnTo>
                  <a:lnTo>
                    <a:pt x="1628" y="208"/>
                  </a:lnTo>
                  <a:lnTo>
                    <a:pt x="1650" y="214"/>
                  </a:lnTo>
                  <a:lnTo>
                    <a:pt x="1670" y="184"/>
                  </a:lnTo>
                  <a:lnTo>
                    <a:pt x="1696" y="198"/>
                  </a:lnTo>
                  <a:lnTo>
                    <a:pt x="1720" y="190"/>
                  </a:lnTo>
                  <a:lnTo>
                    <a:pt x="1746" y="200"/>
                  </a:lnTo>
                  <a:lnTo>
                    <a:pt x="1768" y="192"/>
                  </a:lnTo>
                  <a:lnTo>
                    <a:pt x="1784" y="184"/>
                  </a:lnTo>
                  <a:lnTo>
                    <a:pt x="1782" y="166"/>
                  </a:lnTo>
                  <a:lnTo>
                    <a:pt x="1804" y="158"/>
                  </a:lnTo>
                  <a:lnTo>
                    <a:pt x="1872" y="162"/>
                  </a:lnTo>
                  <a:lnTo>
                    <a:pt x="1884" y="172"/>
                  </a:lnTo>
                  <a:lnTo>
                    <a:pt x="1890" y="176"/>
                  </a:lnTo>
                  <a:lnTo>
                    <a:pt x="1926" y="172"/>
                  </a:lnTo>
                  <a:lnTo>
                    <a:pt x="1942" y="180"/>
                  </a:lnTo>
                  <a:lnTo>
                    <a:pt x="1934" y="190"/>
                  </a:lnTo>
                  <a:lnTo>
                    <a:pt x="1948" y="196"/>
                  </a:lnTo>
                  <a:lnTo>
                    <a:pt x="1978" y="208"/>
                  </a:lnTo>
                  <a:lnTo>
                    <a:pt x="2030" y="210"/>
                  </a:lnTo>
                  <a:lnTo>
                    <a:pt x="2084" y="212"/>
                  </a:lnTo>
                  <a:lnTo>
                    <a:pt x="2106" y="224"/>
                  </a:lnTo>
                  <a:lnTo>
                    <a:pt x="2104" y="238"/>
                  </a:lnTo>
                  <a:lnTo>
                    <a:pt x="2108" y="246"/>
                  </a:lnTo>
                  <a:lnTo>
                    <a:pt x="2126" y="252"/>
                  </a:lnTo>
                  <a:lnTo>
                    <a:pt x="2140" y="246"/>
                  </a:lnTo>
                  <a:lnTo>
                    <a:pt x="2206" y="250"/>
                  </a:lnTo>
                  <a:lnTo>
                    <a:pt x="2214" y="250"/>
                  </a:lnTo>
                  <a:lnTo>
                    <a:pt x="2230" y="242"/>
                  </a:lnTo>
                  <a:lnTo>
                    <a:pt x="2236" y="244"/>
                  </a:lnTo>
                  <a:lnTo>
                    <a:pt x="2236" y="256"/>
                  </a:lnTo>
                  <a:lnTo>
                    <a:pt x="2254" y="270"/>
                  </a:lnTo>
                  <a:lnTo>
                    <a:pt x="2274" y="272"/>
                  </a:lnTo>
                  <a:lnTo>
                    <a:pt x="2280" y="264"/>
                  </a:lnTo>
                  <a:lnTo>
                    <a:pt x="2274" y="252"/>
                  </a:lnTo>
                  <a:lnTo>
                    <a:pt x="2272" y="234"/>
                  </a:lnTo>
                  <a:lnTo>
                    <a:pt x="2284" y="232"/>
                  </a:lnTo>
                  <a:lnTo>
                    <a:pt x="2302" y="240"/>
                  </a:lnTo>
                  <a:lnTo>
                    <a:pt x="2334" y="240"/>
                  </a:lnTo>
                  <a:lnTo>
                    <a:pt x="2372" y="246"/>
                  </a:lnTo>
                  <a:lnTo>
                    <a:pt x="2416" y="262"/>
                  </a:lnTo>
                  <a:lnTo>
                    <a:pt x="2442" y="276"/>
                  </a:lnTo>
                  <a:lnTo>
                    <a:pt x="2488" y="296"/>
                  </a:lnTo>
                  <a:lnTo>
                    <a:pt x="2496" y="308"/>
                  </a:lnTo>
                  <a:lnTo>
                    <a:pt x="2502" y="320"/>
                  </a:lnTo>
                  <a:lnTo>
                    <a:pt x="2512" y="336"/>
                  </a:lnTo>
                  <a:lnTo>
                    <a:pt x="2520" y="332"/>
                  </a:lnTo>
                  <a:lnTo>
                    <a:pt x="2514" y="314"/>
                  </a:lnTo>
                  <a:lnTo>
                    <a:pt x="2530" y="316"/>
                  </a:lnTo>
                  <a:lnTo>
                    <a:pt x="2550" y="320"/>
                  </a:lnTo>
                  <a:lnTo>
                    <a:pt x="2568" y="332"/>
                  </a:lnTo>
                  <a:lnTo>
                    <a:pt x="2580" y="344"/>
                  </a:lnTo>
                  <a:lnTo>
                    <a:pt x="2568" y="356"/>
                  </a:lnTo>
                  <a:lnTo>
                    <a:pt x="2542" y="362"/>
                  </a:lnTo>
                  <a:lnTo>
                    <a:pt x="2538" y="376"/>
                  </a:lnTo>
                  <a:lnTo>
                    <a:pt x="2530" y="394"/>
                  </a:lnTo>
                  <a:lnTo>
                    <a:pt x="2502" y="380"/>
                  </a:lnTo>
                  <a:lnTo>
                    <a:pt x="2486" y="374"/>
                  </a:lnTo>
                  <a:lnTo>
                    <a:pt x="2488" y="358"/>
                  </a:lnTo>
                  <a:lnTo>
                    <a:pt x="2446" y="360"/>
                  </a:lnTo>
                  <a:lnTo>
                    <a:pt x="2440" y="340"/>
                  </a:lnTo>
                  <a:lnTo>
                    <a:pt x="2426" y="342"/>
                  </a:lnTo>
                  <a:lnTo>
                    <a:pt x="2424" y="356"/>
                  </a:lnTo>
                  <a:lnTo>
                    <a:pt x="2430" y="362"/>
                  </a:lnTo>
                  <a:lnTo>
                    <a:pt x="2412" y="378"/>
                  </a:lnTo>
                  <a:lnTo>
                    <a:pt x="2392" y="380"/>
                  </a:lnTo>
                  <a:lnTo>
                    <a:pt x="2378" y="378"/>
                  </a:lnTo>
                  <a:lnTo>
                    <a:pt x="2370" y="372"/>
                  </a:lnTo>
                  <a:lnTo>
                    <a:pt x="2368" y="380"/>
                  </a:lnTo>
                  <a:lnTo>
                    <a:pt x="2382" y="386"/>
                  </a:lnTo>
                  <a:lnTo>
                    <a:pt x="2396" y="394"/>
                  </a:lnTo>
                  <a:lnTo>
                    <a:pt x="2402" y="412"/>
                  </a:lnTo>
                  <a:lnTo>
                    <a:pt x="2414" y="430"/>
                  </a:lnTo>
                  <a:lnTo>
                    <a:pt x="2400" y="438"/>
                  </a:lnTo>
                  <a:lnTo>
                    <a:pt x="2374" y="428"/>
                  </a:lnTo>
                  <a:lnTo>
                    <a:pt x="2362" y="438"/>
                  </a:lnTo>
                  <a:lnTo>
                    <a:pt x="2326" y="454"/>
                  </a:lnTo>
                  <a:lnTo>
                    <a:pt x="2306" y="464"/>
                  </a:lnTo>
                  <a:lnTo>
                    <a:pt x="2266" y="496"/>
                  </a:lnTo>
                  <a:lnTo>
                    <a:pt x="2252" y="484"/>
                  </a:lnTo>
                  <a:lnTo>
                    <a:pt x="2222" y="484"/>
                  </a:lnTo>
                  <a:lnTo>
                    <a:pt x="2206" y="500"/>
                  </a:lnTo>
                  <a:lnTo>
                    <a:pt x="2202" y="484"/>
                  </a:lnTo>
                  <a:lnTo>
                    <a:pt x="2192" y="484"/>
                  </a:lnTo>
                  <a:lnTo>
                    <a:pt x="2188" y="496"/>
                  </a:lnTo>
                  <a:lnTo>
                    <a:pt x="2160" y="496"/>
                  </a:lnTo>
                  <a:lnTo>
                    <a:pt x="2136" y="534"/>
                  </a:lnTo>
                  <a:lnTo>
                    <a:pt x="2136" y="546"/>
                  </a:lnTo>
                  <a:lnTo>
                    <a:pt x="2152" y="546"/>
                  </a:lnTo>
                  <a:lnTo>
                    <a:pt x="2148" y="564"/>
                  </a:lnTo>
                  <a:lnTo>
                    <a:pt x="2154" y="580"/>
                  </a:lnTo>
                  <a:lnTo>
                    <a:pt x="2136" y="586"/>
                  </a:lnTo>
                  <a:lnTo>
                    <a:pt x="2130" y="600"/>
                  </a:lnTo>
                  <a:lnTo>
                    <a:pt x="2136" y="618"/>
                  </a:lnTo>
                  <a:lnTo>
                    <a:pt x="2112" y="626"/>
                  </a:lnTo>
                  <a:lnTo>
                    <a:pt x="2104" y="634"/>
                  </a:lnTo>
                  <a:lnTo>
                    <a:pt x="2104" y="640"/>
                  </a:lnTo>
                  <a:lnTo>
                    <a:pt x="2106" y="644"/>
                  </a:lnTo>
                  <a:lnTo>
                    <a:pt x="2104" y="648"/>
                  </a:lnTo>
                  <a:lnTo>
                    <a:pt x="2080" y="656"/>
                  </a:lnTo>
                  <a:lnTo>
                    <a:pt x="2080" y="670"/>
                  </a:lnTo>
                  <a:lnTo>
                    <a:pt x="2050" y="700"/>
                  </a:lnTo>
                  <a:lnTo>
                    <a:pt x="2046" y="668"/>
                  </a:lnTo>
                  <a:lnTo>
                    <a:pt x="2034" y="618"/>
                  </a:lnTo>
                  <a:lnTo>
                    <a:pt x="2034" y="582"/>
                  </a:lnTo>
                  <a:lnTo>
                    <a:pt x="2046" y="568"/>
                  </a:lnTo>
                  <a:lnTo>
                    <a:pt x="2058" y="546"/>
                  </a:lnTo>
                  <a:lnTo>
                    <a:pt x="2074" y="542"/>
                  </a:lnTo>
                  <a:lnTo>
                    <a:pt x="2116" y="502"/>
                  </a:lnTo>
                  <a:lnTo>
                    <a:pt x="2148" y="480"/>
                  </a:lnTo>
                  <a:lnTo>
                    <a:pt x="2158" y="476"/>
                  </a:lnTo>
                  <a:lnTo>
                    <a:pt x="2174" y="440"/>
                  </a:lnTo>
                  <a:lnTo>
                    <a:pt x="2182" y="436"/>
                  </a:lnTo>
                  <a:lnTo>
                    <a:pt x="2166" y="430"/>
                  </a:lnTo>
                  <a:lnTo>
                    <a:pt x="2160" y="432"/>
                  </a:lnTo>
                  <a:lnTo>
                    <a:pt x="2154" y="438"/>
                  </a:lnTo>
                  <a:lnTo>
                    <a:pt x="2154" y="456"/>
                  </a:lnTo>
                  <a:lnTo>
                    <a:pt x="2140" y="456"/>
                  </a:lnTo>
                  <a:lnTo>
                    <a:pt x="2108" y="476"/>
                  </a:lnTo>
                  <a:lnTo>
                    <a:pt x="2100" y="468"/>
                  </a:lnTo>
                  <a:lnTo>
                    <a:pt x="2108" y="452"/>
                  </a:lnTo>
                  <a:lnTo>
                    <a:pt x="2098" y="456"/>
                  </a:lnTo>
                  <a:lnTo>
                    <a:pt x="2058" y="456"/>
                  </a:lnTo>
                  <a:lnTo>
                    <a:pt x="2020" y="486"/>
                  </a:lnTo>
                  <a:lnTo>
                    <a:pt x="2012" y="502"/>
                  </a:lnTo>
                  <a:lnTo>
                    <a:pt x="2016" y="506"/>
                  </a:lnTo>
                  <a:lnTo>
                    <a:pt x="2026" y="516"/>
                  </a:lnTo>
                  <a:lnTo>
                    <a:pt x="2010" y="516"/>
                  </a:lnTo>
                  <a:lnTo>
                    <a:pt x="1994" y="518"/>
                  </a:lnTo>
                  <a:lnTo>
                    <a:pt x="1964" y="520"/>
                  </a:lnTo>
                  <a:lnTo>
                    <a:pt x="1972" y="512"/>
                  </a:lnTo>
                  <a:lnTo>
                    <a:pt x="1966" y="504"/>
                  </a:lnTo>
                  <a:lnTo>
                    <a:pt x="1944" y="502"/>
                  </a:lnTo>
                  <a:lnTo>
                    <a:pt x="1930" y="504"/>
                  </a:lnTo>
                  <a:lnTo>
                    <a:pt x="1924" y="512"/>
                  </a:lnTo>
                  <a:lnTo>
                    <a:pt x="1894" y="510"/>
                  </a:lnTo>
                  <a:lnTo>
                    <a:pt x="1880" y="512"/>
                  </a:lnTo>
                  <a:lnTo>
                    <a:pt x="1828" y="512"/>
                  </a:lnTo>
                  <a:lnTo>
                    <a:pt x="1712" y="612"/>
                  </a:lnTo>
                  <a:lnTo>
                    <a:pt x="1714" y="622"/>
                  </a:lnTo>
                  <a:lnTo>
                    <a:pt x="1734" y="620"/>
                  </a:lnTo>
                  <a:lnTo>
                    <a:pt x="1736" y="636"/>
                  </a:lnTo>
                  <a:lnTo>
                    <a:pt x="1746" y="624"/>
                  </a:lnTo>
                  <a:lnTo>
                    <a:pt x="1756" y="640"/>
                  </a:lnTo>
                  <a:lnTo>
                    <a:pt x="1770" y="628"/>
                  </a:lnTo>
                  <a:lnTo>
                    <a:pt x="1792" y="632"/>
                  </a:lnTo>
                  <a:lnTo>
                    <a:pt x="1808" y="652"/>
                  </a:lnTo>
                  <a:lnTo>
                    <a:pt x="1804" y="674"/>
                  </a:lnTo>
                  <a:lnTo>
                    <a:pt x="1796" y="696"/>
                  </a:lnTo>
                  <a:lnTo>
                    <a:pt x="1794" y="728"/>
                  </a:lnTo>
                  <a:lnTo>
                    <a:pt x="1788" y="746"/>
                  </a:lnTo>
                  <a:lnTo>
                    <a:pt x="1728" y="820"/>
                  </a:lnTo>
                  <a:lnTo>
                    <a:pt x="1710" y="842"/>
                  </a:lnTo>
                  <a:lnTo>
                    <a:pt x="1696" y="852"/>
                  </a:lnTo>
                  <a:lnTo>
                    <a:pt x="1678" y="860"/>
                  </a:lnTo>
                  <a:lnTo>
                    <a:pt x="1664" y="852"/>
                  </a:lnTo>
                  <a:lnTo>
                    <a:pt x="1646" y="856"/>
                  </a:lnTo>
                  <a:lnTo>
                    <a:pt x="1646" y="820"/>
                  </a:lnTo>
                  <a:lnTo>
                    <a:pt x="1660" y="810"/>
                  </a:lnTo>
                  <a:lnTo>
                    <a:pt x="1666" y="816"/>
                  </a:lnTo>
                  <a:lnTo>
                    <a:pt x="1678" y="814"/>
                  </a:lnTo>
                  <a:lnTo>
                    <a:pt x="1690" y="792"/>
                  </a:lnTo>
                  <a:lnTo>
                    <a:pt x="1696" y="770"/>
                  </a:lnTo>
                  <a:lnTo>
                    <a:pt x="1704" y="766"/>
                  </a:lnTo>
                  <a:lnTo>
                    <a:pt x="1702" y="752"/>
                  </a:lnTo>
                  <a:lnTo>
                    <a:pt x="1686" y="754"/>
                  </a:lnTo>
                  <a:lnTo>
                    <a:pt x="1672" y="756"/>
                  </a:lnTo>
                  <a:lnTo>
                    <a:pt x="1666" y="764"/>
                  </a:lnTo>
                  <a:lnTo>
                    <a:pt x="1644" y="762"/>
                  </a:lnTo>
                  <a:lnTo>
                    <a:pt x="1640" y="742"/>
                  </a:lnTo>
                  <a:lnTo>
                    <a:pt x="1610" y="726"/>
                  </a:lnTo>
                  <a:lnTo>
                    <a:pt x="1594" y="726"/>
                  </a:lnTo>
                  <a:lnTo>
                    <a:pt x="1572" y="674"/>
                  </a:lnTo>
                  <a:lnTo>
                    <a:pt x="1560" y="654"/>
                  </a:lnTo>
                  <a:lnTo>
                    <a:pt x="1530" y="642"/>
                  </a:lnTo>
                  <a:lnTo>
                    <a:pt x="1486" y="646"/>
                  </a:lnTo>
                  <a:lnTo>
                    <a:pt x="1472" y="652"/>
                  </a:lnTo>
                  <a:lnTo>
                    <a:pt x="1470" y="660"/>
                  </a:lnTo>
                  <a:lnTo>
                    <a:pt x="1482" y="662"/>
                  </a:lnTo>
                  <a:lnTo>
                    <a:pt x="1482" y="676"/>
                  </a:lnTo>
                  <a:lnTo>
                    <a:pt x="1472" y="682"/>
                  </a:lnTo>
                  <a:lnTo>
                    <a:pt x="1462" y="700"/>
                  </a:lnTo>
                  <a:lnTo>
                    <a:pt x="1458" y="716"/>
                  </a:lnTo>
                  <a:lnTo>
                    <a:pt x="1446" y="718"/>
                  </a:lnTo>
                  <a:lnTo>
                    <a:pt x="1436" y="728"/>
                  </a:lnTo>
                  <a:lnTo>
                    <a:pt x="1418" y="718"/>
                  </a:lnTo>
                  <a:lnTo>
                    <a:pt x="1394" y="716"/>
                  </a:lnTo>
                  <a:lnTo>
                    <a:pt x="1386" y="710"/>
                  </a:lnTo>
                  <a:lnTo>
                    <a:pt x="1376" y="712"/>
                  </a:lnTo>
                  <a:lnTo>
                    <a:pt x="1358" y="726"/>
                  </a:lnTo>
                  <a:lnTo>
                    <a:pt x="1328" y="732"/>
                  </a:lnTo>
                  <a:lnTo>
                    <a:pt x="1310" y="734"/>
                  </a:lnTo>
                  <a:lnTo>
                    <a:pt x="1288" y="732"/>
                  </a:lnTo>
                  <a:lnTo>
                    <a:pt x="1282" y="726"/>
                  </a:lnTo>
                  <a:lnTo>
                    <a:pt x="1276" y="718"/>
                  </a:lnTo>
                  <a:lnTo>
                    <a:pt x="1266" y="716"/>
                  </a:lnTo>
                  <a:lnTo>
                    <a:pt x="1260" y="710"/>
                  </a:lnTo>
                  <a:lnTo>
                    <a:pt x="1236" y="706"/>
                  </a:lnTo>
                  <a:lnTo>
                    <a:pt x="1222" y="714"/>
                  </a:lnTo>
                  <a:lnTo>
                    <a:pt x="1196" y="710"/>
                  </a:lnTo>
                  <a:lnTo>
                    <a:pt x="1186" y="698"/>
                  </a:lnTo>
                  <a:lnTo>
                    <a:pt x="1184" y="688"/>
                  </a:lnTo>
                  <a:lnTo>
                    <a:pt x="1160" y="680"/>
                  </a:lnTo>
                  <a:lnTo>
                    <a:pt x="1132" y="674"/>
                  </a:lnTo>
                  <a:lnTo>
                    <a:pt x="1114" y="692"/>
                  </a:lnTo>
                  <a:lnTo>
                    <a:pt x="1126" y="706"/>
                  </a:lnTo>
                  <a:lnTo>
                    <a:pt x="1124" y="714"/>
                  </a:lnTo>
                  <a:lnTo>
                    <a:pt x="1112" y="724"/>
                  </a:lnTo>
                  <a:lnTo>
                    <a:pt x="1104" y="718"/>
                  </a:lnTo>
                  <a:lnTo>
                    <a:pt x="1072" y="718"/>
                  </a:lnTo>
                  <a:lnTo>
                    <a:pt x="1062" y="706"/>
                  </a:lnTo>
                  <a:lnTo>
                    <a:pt x="1042" y="702"/>
                  </a:lnTo>
                  <a:lnTo>
                    <a:pt x="1024" y="700"/>
                  </a:lnTo>
                  <a:lnTo>
                    <a:pt x="990" y="718"/>
                  </a:lnTo>
                  <a:lnTo>
                    <a:pt x="982" y="726"/>
                  </a:lnTo>
                  <a:lnTo>
                    <a:pt x="968" y="728"/>
                  </a:lnTo>
                  <a:lnTo>
                    <a:pt x="960" y="736"/>
                  </a:lnTo>
                  <a:lnTo>
                    <a:pt x="944" y="736"/>
                  </a:lnTo>
                  <a:lnTo>
                    <a:pt x="940" y="722"/>
                  </a:lnTo>
                  <a:lnTo>
                    <a:pt x="918" y="720"/>
                  </a:lnTo>
                  <a:lnTo>
                    <a:pt x="904" y="710"/>
                  </a:lnTo>
                  <a:lnTo>
                    <a:pt x="894" y="696"/>
                  </a:lnTo>
                  <a:lnTo>
                    <a:pt x="866" y="700"/>
                  </a:lnTo>
                  <a:lnTo>
                    <a:pt x="844" y="688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18" y="672"/>
                  </a:lnTo>
                  <a:lnTo>
                    <a:pt x="802" y="648"/>
                  </a:lnTo>
                  <a:lnTo>
                    <a:pt x="784" y="636"/>
                  </a:lnTo>
                  <a:lnTo>
                    <a:pt x="782" y="626"/>
                  </a:lnTo>
                  <a:lnTo>
                    <a:pt x="760" y="632"/>
                  </a:lnTo>
                  <a:lnTo>
                    <a:pt x="742" y="642"/>
                  </a:lnTo>
                  <a:lnTo>
                    <a:pt x="722" y="632"/>
                  </a:lnTo>
                  <a:lnTo>
                    <a:pt x="702" y="626"/>
                  </a:lnTo>
                  <a:lnTo>
                    <a:pt x="692" y="620"/>
                  </a:lnTo>
                  <a:lnTo>
                    <a:pt x="688" y="606"/>
                  </a:lnTo>
                  <a:lnTo>
                    <a:pt x="668" y="604"/>
                  </a:lnTo>
                  <a:lnTo>
                    <a:pt x="646" y="608"/>
                  </a:lnTo>
                  <a:lnTo>
                    <a:pt x="558" y="632"/>
                  </a:lnTo>
                  <a:lnTo>
                    <a:pt x="536" y="634"/>
                  </a:lnTo>
                  <a:lnTo>
                    <a:pt x="540" y="644"/>
                  </a:lnTo>
                  <a:lnTo>
                    <a:pt x="544" y="652"/>
                  </a:lnTo>
                  <a:lnTo>
                    <a:pt x="532" y="656"/>
                  </a:lnTo>
                  <a:lnTo>
                    <a:pt x="530" y="666"/>
                  </a:lnTo>
                  <a:lnTo>
                    <a:pt x="524" y="672"/>
                  </a:lnTo>
                  <a:lnTo>
                    <a:pt x="518" y="680"/>
                  </a:lnTo>
                  <a:lnTo>
                    <a:pt x="532" y="684"/>
                  </a:lnTo>
                  <a:lnTo>
                    <a:pt x="540" y="692"/>
                  </a:lnTo>
                  <a:lnTo>
                    <a:pt x="530" y="702"/>
                  </a:lnTo>
                  <a:lnTo>
                    <a:pt x="504" y="704"/>
                  </a:lnTo>
                  <a:lnTo>
                    <a:pt x="494" y="694"/>
                  </a:lnTo>
                  <a:lnTo>
                    <a:pt x="476" y="694"/>
                  </a:lnTo>
                  <a:lnTo>
                    <a:pt x="454" y="704"/>
                  </a:lnTo>
                  <a:lnTo>
                    <a:pt x="438" y="702"/>
                  </a:lnTo>
                  <a:lnTo>
                    <a:pt x="416" y="688"/>
                  </a:lnTo>
                  <a:lnTo>
                    <a:pt x="380" y="682"/>
                  </a:lnTo>
                  <a:lnTo>
                    <a:pt x="364" y="688"/>
                  </a:lnTo>
                  <a:lnTo>
                    <a:pt x="340" y="706"/>
                  </a:lnTo>
                  <a:lnTo>
                    <a:pt x="338" y="718"/>
                  </a:lnTo>
                  <a:lnTo>
                    <a:pt x="330" y="722"/>
                  </a:lnTo>
                  <a:lnTo>
                    <a:pt x="322" y="706"/>
                  </a:lnTo>
                  <a:lnTo>
                    <a:pt x="310" y="720"/>
                  </a:lnTo>
                  <a:lnTo>
                    <a:pt x="304" y="744"/>
                  </a:lnTo>
                  <a:lnTo>
                    <a:pt x="314" y="758"/>
                  </a:lnTo>
                  <a:lnTo>
                    <a:pt x="328" y="762"/>
                  </a:lnTo>
                  <a:lnTo>
                    <a:pt x="340" y="778"/>
                  </a:lnTo>
                  <a:lnTo>
                    <a:pt x="344" y="792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8" name="Freeform 227"/>
            <p:cNvSpPr>
              <a:spLocks/>
            </p:cNvSpPr>
            <p:nvPr/>
          </p:nvSpPr>
          <p:spPr bwMode="auto">
            <a:xfrm>
              <a:off x="5897992" y="3257398"/>
              <a:ext cx="39725" cy="7195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12"/>
                </a:cxn>
                <a:cxn ang="0">
                  <a:pos x="26" y="26"/>
                </a:cxn>
                <a:cxn ang="0">
                  <a:pos x="32" y="40"/>
                </a:cxn>
                <a:cxn ang="0">
                  <a:pos x="26" y="56"/>
                </a:cxn>
                <a:cxn ang="0">
                  <a:pos x="16" y="58"/>
                </a:cxn>
                <a:cxn ang="0">
                  <a:pos x="6" y="56"/>
                </a:cxn>
                <a:cxn ang="0">
                  <a:pos x="0" y="44"/>
                </a:cxn>
                <a:cxn ang="0">
                  <a:pos x="0" y="26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08"/>
              <a:endParaRPr lang="en-US" dirty="0">
                <a:solidFill>
                  <a:srgbClr val="AAA092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4538672" y="1324595"/>
              <a:ext cx="3377816" cy="2014681"/>
              <a:chOff x="4538672" y="1324595"/>
              <a:chExt cx="3377816" cy="2014681"/>
            </a:xfrm>
            <a:grpFill/>
          </p:grpSpPr>
          <p:sp>
            <p:nvSpPr>
              <p:cNvPr id="364" name="Freeform 182"/>
              <p:cNvSpPr>
                <a:spLocks/>
              </p:cNvSpPr>
              <p:nvPr/>
            </p:nvSpPr>
            <p:spPr bwMode="auto">
              <a:xfrm>
                <a:off x="4538672" y="1384142"/>
                <a:ext cx="207312" cy="148868"/>
              </a:xfrm>
              <a:custGeom>
                <a:avLst/>
                <a:gdLst/>
                <a:ahLst/>
                <a:cxnLst>
                  <a:cxn ang="0">
                    <a:pos x="55" y="84"/>
                  </a:cxn>
                  <a:cxn ang="0">
                    <a:pos x="71" y="80"/>
                  </a:cxn>
                  <a:cxn ang="0">
                    <a:pos x="43" y="78"/>
                  </a:cxn>
                  <a:cxn ang="0">
                    <a:pos x="55" y="64"/>
                  </a:cxn>
                  <a:cxn ang="0">
                    <a:pos x="85" y="60"/>
                  </a:cxn>
                  <a:cxn ang="0">
                    <a:pos x="89" y="48"/>
                  </a:cxn>
                  <a:cxn ang="0">
                    <a:pos x="71" y="52"/>
                  </a:cxn>
                  <a:cxn ang="0">
                    <a:pos x="65" y="42"/>
                  </a:cxn>
                  <a:cxn ang="0">
                    <a:pos x="55" y="48"/>
                  </a:cxn>
                  <a:cxn ang="0">
                    <a:pos x="37" y="64"/>
                  </a:cxn>
                  <a:cxn ang="0">
                    <a:pos x="11" y="46"/>
                  </a:cxn>
                  <a:cxn ang="0">
                    <a:pos x="19" y="28"/>
                  </a:cxn>
                  <a:cxn ang="0">
                    <a:pos x="11" y="24"/>
                  </a:cxn>
                  <a:cxn ang="0">
                    <a:pos x="0" y="20"/>
                  </a:cxn>
                  <a:cxn ang="0">
                    <a:pos x="19" y="8"/>
                  </a:cxn>
                  <a:cxn ang="0">
                    <a:pos x="47" y="10"/>
                  </a:cxn>
                  <a:cxn ang="0">
                    <a:pos x="55" y="12"/>
                  </a:cxn>
                  <a:cxn ang="0">
                    <a:pos x="73" y="14"/>
                  </a:cxn>
                  <a:cxn ang="0">
                    <a:pos x="77" y="28"/>
                  </a:cxn>
                  <a:cxn ang="0">
                    <a:pos x="89" y="38"/>
                  </a:cxn>
                  <a:cxn ang="0">
                    <a:pos x="83" y="12"/>
                  </a:cxn>
                  <a:cxn ang="0">
                    <a:pos x="85" y="0"/>
                  </a:cxn>
                  <a:cxn ang="0">
                    <a:pos x="107" y="8"/>
                  </a:cxn>
                  <a:cxn ang="0">
                    <a:pos x="111" y="22"/>
                  </a:cxn>
                  <a:cxn ang="0">
                    <a:pos x="127" y="22"/>
                  </a:cxn>
                  <a:cxn ang="0">
                    <a:pos x="151" y="36"/>
                  </a:cxn>
                  <a:cxn ang="0">
                    <a:pos x="159" y="48"/>
                  </a:cxn>
                  <a:cxn ang="0">
                    <a:pos x="123" y="60"/>
                  </a:cxn>
                  <a:cxn ang="0">
                    <a:pos x="117" y="84"/>
                  </a:cxn>
                  <a:cxn ang="0">
                    <a:pos x="101" y="102"/>
                  </a:cxn>
                  <a:cxn ang="0">
                    <a:pos x="81" y="114"/>
                  </a:cxn>
                  <a:cxn ang="0">
                    <a:pos x="67" y="104"/>
                  </a:cxn>
                  <a:cxn ang="0">
                    <a:pos x="45" y="92"/>
                  </a:cxn>
                </a:cxnLst>
                <a:rect l="0" t="0" r="r" b="b"/>
                <a:pathLst>
                  <a:path w="167" h="120">
                    <a:moveTo>
                      <a:pt x="45" y="92"/>
                    </a:moveTo>
                    <a:lnTo>
                      <a:pt x="55" y="84"/>
                    </a:lnTo>
                    <a:lnTo>
                      <a:pt x="83" y="88"/>
                    </a:lnTo>
                    <a:lnTo>
                      <a:pt x="71" y="80"/>
                    </a:lnTo>
                    <a:lnTo>
                      <a:pt x="59" y="76"/>
                    </a:lnTo>
                    <a:lnTo>
                      <a:pt x="43" y="78"/>
                    </a:lnTo>
                    <a:lnTo>
                      <a:pt x="43" y="68"/>
                    </a:lnTo>
                    <a:lnTo>
                      <a:pt x="55" y="64"/>
                    </a:lnTo>
                    <a:lnTo>
                      <a:pt x="69" y="60"/>
                    </a:lnTo>
                    <a:lnTo>
                      <a:pt x="85" y="60"/>
                    </a:lnTo>
                    <a:lnTo>
                      <a:pt x="97" y="56"/>
                    </a:lnTo>
                    <a:lnTo>
                      <a:pt x="89" y="48"/>
                    </a:lnTo>
                    <a:lnTo>
                      <a:pt x="83" y="52"/>
                    </a:lnTo>
                    <a:lnTo>
                      <a:pt x="71" y="52"/>
                    </a:lnTo>
                    <a:lnTo>
                      <a:pt x="71" y="44"/>
                    </a:lnTo>
                    <a:lnTo>
                      <a:pt x="65" y="42"/>
                    </a:lnTo>
                    <a:lnTo>
                      <a:pt x="61" y="48"/>
                    </a:lnTo>
                    <a:lnTo>
                      <a:pt x="55" y="48"/>
                    </a:lnTo>
                    <a:lnTo>
                      <a:pt x="51" y="56"/>
                    </a:lnTo>
                    <a:lnTo>
                      <a:pt x="37" y="64"/>
                    </a:lnTo>
                    <a:lnTo>
                      <a:pt x="27" y="58"/>
                    </a:lnTo>
                    <a:lnTo>
                      <a:pt x="11" y="46"/>
                    </a:lnTo>
                    <a:lnTo>
                      <a:pt x="7" y="36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19" y="8"/>
                    </a:lnTo>
                    <a:lnTo>
                      <a:pt x="33" y="8"/>
                    </a:lnTo>
                    <a:lnTo>
                      <a:pt x="47" y="10"/>
                    </a:lnTo>
                    <a:lnTo>
                      <a:pt x="51" y="26"/>
                    </a:lnTo>
                    <a:lnTo>
                      <a:pt x="55" y="12"/>
                    </a:lnTo>
                    <a:lnTo>
                      <a:pt x="63" y="10"/>
                    </a:lnTo>
                    <a:lnTo>
                      <a:pt x="73" y="14"/>
                    </a:lnTo>
                    <a:lnTo>
                      <a:pt x="75" y="22"/>
                    </a:lnTo>
                    <a:lnTo>
                      <a:pt x="77" y="28"/>
                    </a:lnTo>
                    <a:lnTo>
                      <a:pt x="83" y="36"/>
                    </a:lnTo>
                    <a:lnTo>
                      <a:pt x="89" y="38"/>
                    </a:lnTo>
                    <a:lnTo>
                      <a:pt x="87" y="24"/>
                    </a:lnTo>
                    <a:lnTo>
                      <a:pt x="83" y="12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4"/>
                    </a:lnTo>
                    <a:lnTo>
                      <a:pt x="107" y="8"/>
                    </a:lnTo>
                    <a:lnTo>
                      <a:pt x="103" y="20"/>
                    </a:lnTo>
                    <a:lnTo>
                      <a:pt x="111" y="22"/>
                    </a:lnTo>
                    <a:lnTo>
                      <a:pt x="115" y="16"/>
                    </a:lnTo>
                    <a:lnTo>
                      <a:pt x="127" y="22"/>
                    </a:lnTo>
                    <a:lnTo>
                      <a:pt x="127" y="30"/>
                    </a:lnTo>
                    <a:lnTo>
                      <a:pt x="151" y="36"/>
                    </a:lnTo>
                    <a:lnTo>
                      <a:pt x="167" y="44"/>
                    </a:lnTo>
                    <a:lnTo>
                      <a:pt x="159" y="48"/>
                    </a:lnTo>
                    <a:lnTo>
                      <a:pt x="137" y="52"/>
                    </a:lnTo>
                    <a:lnTo>
                      <a:pt x="123" y="60"/>
                    </a:lnTo>
                    <a:lnTo>
                      <a:pt x="119" y="68"/>
                    </a:lnTo>
                    <a:lnTo>
                      <a:pt x="117" y="84"/>
                    </a:lnTo>
                    <a:lnTo>
                      <a:pt x="107" y="88"/>
                    </a:lnTo>
                    <a:lnTo>
                      <a:pt x="101" y="102"/>
                    </a:lnTo>
                    <a:lnTo>
                      <a:pt x="93" y="120"/>
                    </a:lnTo>
                    <a:lnTo>
                      <a:pt x="81" y="114"/>
                    </a:lnTo>
                    <a:lnTo>
                      <a:pt x="81" y="102"/>
                    </a:lnTo>
                    <a:lnTo>
                      <a:pt x="67" y="104"/>
                    </a:lnTo>
                    <a:lnTo>
                      <a:pt x="59" y="98"/>
                    </a:lnTo>
                    <a:lnTo>
                      <a:pt x="45" y="9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5" name="Freeform 183"/>
              <p:cNvSpPr>
                <a:spLocks/>
              </p:cNvSpPr>
              <p:nvPr/>
            </p:nvSpPr>
            <p:spPr bwMode="auto">
              <a:xfrm>
                <a:off x="4683914" y="1361812"/>
                <a:ext cx="178760" cy="62028"/>
              </a:xfrm>
              <a:custGeom>
                <a:avLst/>
                <a:gdLst/>
                <a:ahLst/>
                <a:cxnLst>
                  <a:cxn ang="0">
                    <a:pos x="62" y="38"/>
                  </a:cxn>
                  <a:cxn ang="0">
                    <a:pos x="52" y="38"/>
                  </a:cxn>
                  <a:cxn ang="0">
                    <a:pos x="34" y="38"/>
                  </a:cxn>
                  <a:cxn ang="0">
                    <a:pos x="36" y="30"/>
                  </a:cxn>
                  <a:cxn ang="0">
                    <a:pos x="54" y="28"/>
                  </a:cxn>
                  <a:cxn ang="0">
                    <a:pos x="60" y="24"/>
                  </a:cxn>
                  <a:cxn ang="0">
                    <a:pos x="50" y="22"/>
                  </a:cxn>
                  <a:cxn ang="0">
                    <a:pos x="34" y="22"/>
                  </a:cxn>
                  <a:cxn ang="0">
                    <a:pos x="18" y="26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10" y="14"/>
                  </a:cxn>
                  <a:cxn ang="0">
                    <a:pos x="22" y="6"/>
                  </a:cxn>
                  <a:cxn ang="0">
                    <a:pos x="30" y="6"/>
                  </a:cxn>
                  <a:cxn ang="0">
                    <a:pos x="46" y="10"/>
                  </a:cxn>
                  <a:cxn ang="0">
                    <a:pos x="56" y="10"/>
                  </a:cxn>
                  <a:cxn ang="0">
                    <a:pos x="66" y="12"/>
                  </a:cxn>
                  <a:cxn ang="0">
                    <a:pos x="74" y="0"/>
                  </a:cxn>
                  <a:cxn ang="0">
                    <a:pos x="82" y="14"/>
                  </a:cxn>
                  <a:cxn ang="0">
                    <a:pos x="96" y="8"/>
                  </a:cxn>
                  <a:cxn ang="0">
                    <a:pos x="114" y="10"/>
                  </a:cxn>
                  <a:cxn ang="0">
                    <a:pos x="132" y="14"/>
                  </a:cxn>
                  <a:cxn ang="0">
                    <a:pos x="144" y="16"/>
                  </a:cxn>
                  <a:cxn ang="0">
                    <a:pos x="138" y="22"/>
                  </a:cxn>
                  <a:cxn ang="0">
                    <a:pos x="122" y="30"/>
                  </a:cxn>
                  <a:cxn ang="0">
                    <a:pos x="114" y="38"/>
                  </a:cxn>
                  <a:cxn ang="0">
                    <a:pos x="100" y="38"/>
                  </a:cxn>
                  <a:cxn ang="0">
                    <a:pos x="92" y="50"/>
                  </a:cxn>
                  <a:cxn ang="0">
                    <a:pos x="74" y="46"/>
                  </a:cxn>
                  <a:cxn ang="0">
                    <a:pos x="68" y="38"/>
                  </a:cxn>
                  <a:cxn ang="0">
                    <a:pos x="62" y="38"/>
                  </a:cxn>
                </a:cxnLst>
                <a:rect l="0" t="0" r="r" b="b"/>
                <a:pathLst>
                  <a:path w="144" h="50">
                    <a:moveTo>
                      <a:pt x="62" y="38"/>
                    </a:moveTo>
                    <a:lnTo>
                      <a:pt x="52" y="38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54" y="28"/>
                    </a:lnTo>
                    <a:lnTo>
                      <a:pt x="60" y="24"/>
                    </a:lnTo>
                    <a:lnTo>
                      <a:pt x="50" y="22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46" y="10"/>
                    </a:lnTo>
                    <a:lnTo>
                      <a:pt x="56" y="10"/>
                    </a:lnTo>
                    <a:lnTo>
                      <a:pt x="66" y="12"/>
                    </a:lnTo>
                    <a:lnTo>
                      <a:pt x="74" y="0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4" y="10"/>
                    </a:lnTo>
                    <a:lnTo>
                      <a:pt x="132" y="14"/>
                    </a:lnTo>
                    <a:lnTo>
                      <a:pt x="144" y="16"/>
                    </a:lnTo>
                    <a:lnTo>
                      <a:pt x="138" y="22"/>
                    </a:lnTo>
                    <a:lnTo>
                      <a:pt x="122" y="30"/>
                    </a:lnTo>
                    <a:lnTo>
                      <a:pt x="114" y="38"/>
                    </a:lnTo>
                    <a:lnTo>
                      <a:pt x="100" y="38"/>
                    </a:lnTo>
                    <a:lnTo>
                      <a:pt x="92" y="50"/>
                    </a:lnTo>
                    <a:lnTo>
                      <a:pt x="74" y="46"/>
                    </a:lnTo>
                    <a:lnTo>
                      <a:pt x="68" y="38"/>
                    </a:lnTo>
                    <a:lnTo>
                      <a:pt x="62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6" name="Freeform 184"/>
              <p:cNvSpPr>
                <a:spLocks/>
              </p:cNvSpPr>
              <p:nvPr/>
            </p:nvSpPr>
            <p:spPr bwMode="auto">
              <a:xfrm>
                <a:off x="4733569" y="1463538"/>
                <a:ext cx="72000" cy="3969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4" y="4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2" y="8"/>
                  </a:cxn>
                  <a:cxn ang="0">
                    <a:pos x="48" y="12"/>
                  </a:cxn>
                  <a:cxn ang="0">
                    <a:pos x="58" y="12"/>
                  </a:cxn>
                  <a:cxn ang="0">
                    <a:pos x="52" y="20"/>
                  </a:cxn>
                  <a:cxn ang="0">
                    <a:pos x="38" y="28"/>
                  </a:cxn>
                  <a:cxn ang="0">
                    <a:pos x="26" y="32"/>
                  </a:cxn>
                  <a:cxn ang="0">
                    <a:pos x="26" y="20"/>
                  </a:cxn>
                  <a:cxn ang="0">
                    <a:pos x="18" y="20"/>
                  </a:cxn>
                  <a:cxn ang="0">
                    <a:pos x="10" y="22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6" y="14"/>
                  </a:cxn>
                  <a:cxn ang="0">
                    <a:pos x="10" y="8"/>
                  </a:cxn>
                </a:cxnLst>
                <a:rect l="0" t="0" r="r" b="b"/>
                <a:pathLst>
                  <a:path w="58" h="32">
                    <a:moveTo>
                      <a:pt x="10" y="8"/>
                    </a:moveTo>
                    <a:lnTo>
                      <a:pt x="1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2"/>
                    </a:lnTo>
                    <a:lnTo>
                      <a:pt x="58" y="12"/>
                    </a:lnTo>
                    <a:lnTo>
                      <a:pt x="52" y="20"/>
                    </a:lnTo>
                    <a:lnTo>
                      <a:pt x="38" y="28"/>
                    </a:lnTo>
                    <a:lnTo>
                      <a:pt x="26" y="32"/>
                    </a:lnTo>
                    <a:lnTo>
                      <a:pt x="26" y="20"/>
                    </a:lnTo>
                    <a:lnTo>
                      <a:pt x="18" y="20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6" y="14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7" name="Freeform 185"/>
              <p:cNvSpPr>
                <a:spLocks/>
              </p:cNvSpPr>
              <p:nvPr/>
            </p:nvSpPr>
            <p:spPr bwMode="auto">
              <a:xfrm>
                <a:off x="5182953" y="2587491"/>
                <a:ext cx="64552" cy="5458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8" y="4"/>
                  </a:cxn>
                  <a:cxn ang="0">
                    <a:pos x="30" y="10"/>
                  </a:cxn>
                  <a:cxn ang="0">
                    <a:pos x="32" y="18"/>
                  </a:cxn>
                  <a:cxn ang="0">
                    <a:pos x="36" y="24"/>
                  </a:cxn>
                  <a:cxn ang="0">
                    <a:pos x="40" y="28"/>
                  </a:cxn>
                  <a:cxn ang="0">
                    <a:pos x="46" y="30"/>
                  </a:cxn>
                  <a:cxn ang="0">
                    <a:pos x="50" y="34"/>
                  </a:cxn>
                  <a:cxn ang="0">
                    <a:pos x="52" y="38"/>
                  </a:cxn>
                  <a:cxn ang="0">
                    <a:pos x="50" y="44"/>
                  </a:cxn>
                  <a:cxn ang="0">
                    <a:pos x="42" y="42"/>
                  </a:cxn>
                  <a:cxn ang="0">
                    <a:pos x="40" y="34"/>
                  </a:cxn>
                  <a:cxn ang="0">
                    <a:pos x="34" y="32"/>
                  </a:cxn>
                  <a:cxn ang="0">
                    <a:pos x="28" y="28"/>
                  </a:cxn>
                  <a:cxn ang="0">
                    <a:pos x="20" y="28"/>
                  </a:cxn>
                  <a:cxn ang="0">
                    <a:pos x="18" y="32"/>
                  </a:cxn>
                  <a:cxn ang="0">
                    <a:pos x="12" y="28"/>
                  </a:cxn>
                  <a:cxn ang="0">
                    <a:pos x="0" y="28"/>
                  </a:cxn>
                  <a:cxn ang="0">
                    <a:pos x="0" y="16"/>
                  </a:cxn>
                  <a:cxn ang="0">
                    <a:pos x="0" y="6"/>
                  </a:cxn>
                </a:cxnLst>
                <a:rect l="0" t="0" r="r" b="b"/>
                <a:pathLst>
                  <a:path w="52" h="44">
                    <a:moveTo>
                      <a:pt x="0" y="6"/>
                    </a:moveTo>
                    <a:lnTo>
                      <a:pt x="6" y="4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32" y="18"/>
                    </a:lnTo>
                    <a:lnTo>
                      <a:pt x="36" y="24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0" y="44"/>
                    </a:lnTo>
                    <a:lnTo>
                      <a:pt x="42" y="42"/>
                    </a:lnTo>
                    <a:lnTo>
                      <a:pt x="40" y="34"/>
                    </a:lnTo>
                    <a:lnTo>
                      <a:pt x="34" y="32"/>
                    </a:lnTo>
                    <a:lnTo>
                      <a:pt x="28" y="28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8" name="Freeform 186"/>
              <p:cNvSpPr>
                <a:spLocks/>
              </p:cNvSpPr>
              <p:nvPr/>
            </p:nvSpPr>
            <p:spPr bwMode="auto">
              <a:xfrm>
                <a:off x="5212746" y="2572605"/>
                <a:ext cx="104276" cy="8187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6" y="12"/>
                  </a:cxn>
                  <a:cxn ang="0">
                    <a:pos x="52" y="6"/>
                  </a:cxn>
                  <a:cxn ang="0">
                    <a:pos x="56" y="2"/>
                  </a:cxn>
                  <a:cxn ang="0">
                    <a:pos x="60" y="8"/>
                  </a:cxn>
                  <a:cxn ang="0">
                    <a:pos x="66" y="20"/>
                  </a:cxn>
                  <a:cxn ang="0">
                    <a:pos x="70" y="24"/>
                  </a:cxn>
                  <a:cxn ang="0">
                    <a:pos x="80" y="28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72" y="36"/>
                  </a:cxn>
                  <a:cxn ang="0">
                    <a:pos x="68" y="38"/>
                  </a:cxn>
                  <a:cxn ang="0">
                    <a:pos x="66" y="44"/>
                  </a:cxn>
                  <a:cxn ang="0">
                    <a:pos x="68" y="48"/>
                  </a:cxn>
                  <a:cxn ang="0">
                    <a:pos x="68" y="50"/>
                  </a:cxn>
                  <a:cxn ang="0">
                    <a:pos x="68" y="52"/>
                  </a:cxn>
                  <a:cxn ang="0">
                    <a:pos x="68" y="54"/>
                  </a:cxn>
                  <a:cxn ang="0">
                    <a:pos x="60" y="54"/>
                  </a:cxn>
                  <a:cxn ang="0">
                    <a:pos x="60" y="58"/>
                  </a:cxn>
                  <a:cxn ang="0">
                    <a:pos x="60" y="62"/>
                  </a:cxn>
                  <a:cxn ang="0">
                    <a:pos x="60" y="66"/>
                  </a:cxn>
                  <a:cxn ang="0">
                    <a:pos x="52" y="66"/>
                  </a:cxn>
                  <a:cxn ang="0">
                    <a:pos x="46" y="62"/>
                  </a:cxn>
                  <a:cxn ang="0">
                    <a:pos x="52" y="58"/>
                  </a:cxn>
                  <a:cxn ang="0">
                    <a:pos x="48" y="52"/>
                  </a:cxn>
                  <a:cxn ang="0">
                    <a:pos x="48" y="44"/>
                  </a:cxn>
                  <a:cxn ang="0">
                    <a:pos x="44" y="42"/>
                  </a:cxn>
                  <a:cxn ang="0">
                    <a:pos x="42" y="44"/>
                  </a:cxn>
                  <a:cxn ang="0">
                    <a:pos x="38" y="48"/>
                  </a:cxn>
                  <a:cxn ang="0">
                    <a:pos x="32" y="52"/>
                  </a:cxn>
                  <a:cxn ang="0">
                    <a:pos x="26" y="56"/>
                  </a:cxn>
                  <a:cxn ang="0">
                    <a:pos x="28" y="50"/>
                  </a:cxn>
                  <a:cxn ang="0">
                    <a:pos x="26" y="46"/>
                  </a:cxn>
                  <a:cxn ang="0">
                    <a:pos x="12" y="36"/>
                  </a:cxn>
                  <a:cxn ang="0">
                    <a:pos x="6" y="20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12" y="12"/>
                  </a:cxn>
                  <a:cxn ang="0">
                    <a:pos x="18" y="18"/>
                  </a:cxn>
                  <a:cxn ang="0">
                    <a:pos x="24" y="18"/>
                  </a:cxn>
                  <a:cxn ang="0">
                    <a:pos x="26" y="14"/>
                  </a:cxn>
                  <a:cxn ang="0">
                    <a:pos x="22" y="8"/>
                  </a:cxn>
                  <a:cxn ang="0">
                    <a:pos x="16" y="2"/>
                  </a:cxn>
                  <a:cxn ang="0">
                    <a:pos x="20" y="0"/>
                  </a:cxn>
                </a:cxnLst>
                <a:rect l="0" t="0" r="r" b="b"/>
                <a:pathLst>
                  <a:path w="84" h="66">
                    <a:moveTo>
                      <a:pt x="20" y="0"/>
                    </a:moveTo>
                    <a:lnTo>
                      <a:pt x="26" y="2"/>
                    </a:lnTo>
                    <a:lnTo>
                      <a:pt x="32" y="8"/>
                    </a:lnTo>
                    <a:lnTo>
                      <a:pt x="42" y="14"/>
                    </a:lnTo>
                    <a:lnTo>
                      <a:pt x="46" y="12"/>
                    </a:lnTo>
                    <a:lnTo>
                      <a:pt x="52" y="6"/>
                    </a:lnTo>
                    <a:lnTo>
                      <a:pt x="56" y="2"/>
                    </a:lnTo>
                    <a:lnTo>
                      <a:pt x="60" y="8"/>
                    </a:lnTo>
                    <a:lnTo>
                      <a:pt x="66" y="20"/>
                    </a:lnTo>
                    <a:lnTo>
                      <a:pt x="70" y="24"/>
                    </a:lnTo>
                    <a:lnTo>
                      <a:pt x="80" y="28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72" y="36"/>
                    </a:lnTo>
                    <a:lnTo>
                      <a:pt x="68" y="38"/>
                    </a:lnTo>
                    <a:lnTo>
                      <a:pt x="66" y="44"/>
                    </a:lnTo>
                    <a:lnTo>
                      <a:pt x="68" y="48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0" y="54"/>
                    </a:lnTo>
                    <a:lnTo>
                      <a:pt x="60" y="58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52" y="66"/>
                    </a:lnTo>
                    <a:lnTo>
                      <a:pt x="46" y="62"/>
                    </a:lnTo>
                    <a:lnTo>
                      <a:pt x="52" y="58"/>
                    </a:lnTo>
                    <a:lnTo>
                      <a:pt x="48" y="52"/>
                    </a:lnTo>
                    <a:lnTo>
                      <a:pt x="48" y="44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8"/>
                    </a:lnTo>
                    <a:lnTo>
                      <a:pt x="32" y="5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6" y="46"/>
                    </a:lnTo>
                    <a:lnTo>
                      <a:pt x="12" y="36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6" y="8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6" y="14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9" name="Freeform 187"/>
              <p:cNvSpPr>
                <a:spLocks/>
              </p:cNvSpPr>
              <p:nvPr/>
            </p:nvSpPr>
            <p:spPr bwMode="auto">
              <a:xfrm>
                <a:off x="5110951" y="2532907"/>
                <a:ext cx="134070" cy="620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4" y="6"/>
                  </a:cxn>
                  <a:cxn ang="0">
                    <a:pos x="42" y="6"/>
                  </a:cxn>
                  <a:cxn ang="0">
                    <a:pos x="52" y="12"/>
                  </a:cxn>
                  <a:cxn ang="0">
                    <a:pos x="56" y="14"/>
                  </a:cxn>
                  <a:cxn ang="0">
                    <a:pos x="66" y="18"/>
                  </a:cxn>
                  <a:cxn ang="0">
                    <a:pos x="72" y="18"/>
                  </a:cxn>
                  <a:cxn ang="0">
                    <a:pos x="82" y="16"/>
                  </a:cxn>
                  <a:cxn ang="0">
                    <a:pos x="92" y="22"/>
                  </a:cxn>
                  <a:cxn ang="0">
                    <a:pos x="94" y="24"/>
                  </a:cxn>
                  <a:cxn ang="0">
                    <a:pos x="102" y="32"/>
                  </a:cxn>
                  <a:cxn ang="0">
                    <a:pos x="98" y="34"/>
                  </a:cxn>
                  <a:cxn ang="0">
                    <a:pos x="104" y="40"/>
                  </a:cxn>
                  <a:cxn ang="0">
                    <a:pos x="108" y="46"/>
                  </a:cxn>
                  <a:cxn ang="0">
                    <a:pos x="106" y="50"/>
                  </a:cxn>
                  <a:cxn ang="0">
                    <a:pos x="100" y="50"/>
                  </a:cxn>
                  <a:cxn ang="0">
                    <a:pos x="88" y="40"/>
                  </a:cxn>
                  <a:cxn ang="0">
                    <a:pos x="82" y="44"/>
                  </a:cxn>
                  <a:cxn ang="0">
                    <a:pos x="74" y="44"/>
                  </a:cxn>
                  <a:cxn ang="0">
                    <a:pos x="66" y="46"/>
                  </a:cxn>
                  <a:cxn ang="0">
                    <a:pos x="58" y="50"/>
                  </a:cxn>
                  <a:cxn ang="0">
                    <a:pos x="52" y="46"/>
                  </a:cxn>
                  <a:cxn ang="0">
                    <a:pos x="46" y="40"/>
                  </a:cxn>
                  <a:cxn ang="0">
                    <a:pos x="38" y="38"/>
                  </a:cxn>
                  <a:cxn ang="0">
                    <a:pos x="36" y="44"/>
                  </a:cxn>
                  <a:cxn ang="0">
                    <a:pos x="26" y="40"/>
                  </a:cxn>
                  <a:cxn ang="0">
                    <a:pos x="30" y="32"/>
                  </a:cxn>
                  <a:cxn ang="0">
                    <a:pos x="26" y="22"/>
                  </a:cxn>
                  <a:cxn ang="0">
                    <a:pos x="20" y="14"/>
                  </a:cxn>
                  <a:cxn ang="0">
                    <a:pos x="12" y="10"/>
                  </a:cxn>
                  <a:cxn ang="0">
                    <a:pos x="6" y="6"/>
                  </a:cxn>
                  <a:cxn ang="0">
                    <a:pos x="0" y="2"/>
                  </a:cxn>
                </a:cxnLst>
                <a:rect l="0" t="0" r="r" b="b"/>
                <a:pathLst>
                  <a:path w="108" h="50">
                    <a:moveTo>
                      <a:pt x="0" y="2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4" y="6"/>
                    </a:lnTo>
                    <a:lnTo>
                      <a:pt x="42" y="6"/>
                    </a:lnTo>
                    <a:lnTo>
                      <a:pt x="52" y="12"/>
                    </a:lnTo>
                    <a:lnTo>
                      <a:pt x="56" y="14"/>
                    </a:lnTo>
                    <a:lnTo>
                      <a:pt x="66" y="18"/>
                    </a:lnTo>
                    <a:lnTo>
                      <a:pt x="72" y="18"/>
                    </a:lnTo>
                    <a:lnTo>
                      <a:pt x="82" y="16"/>
                    </a:lnTo>
                    <a:lnTo>
                      <a:pt x="92" y="22"/>
                    </a:lnTo>
                    <a:lnTo>
                      <a:pt x="94" y="24"/>
                    </a:lnTo>
                    <a:lnTo>
                      <a:pt x="102" y="32"/>
                    </a:lnTo>
                    <a:lnTo>
                      <a:pt x="98" y="34"/>
                    </a:lnTo>
                    <a:lnTo>
                      <a:pt x="104" y="40"/>
                    </a:lnTo>
                    <a:lnTo>
                      <a:pt x="108" y="46"/>
                    </a:lnTo>
                    <a:lnTo>
                      <a:pt x="106" y="50"/>
                    </a:lnTo>
                    <a:lnTo>
                      <a:pt x="100" y="50"/>
                    </a:lnTo>
                    <a:lnTo>
                      <a:pt x="88" y="40"/>
                    </a:lnTo>
                    <a:lnTo>
                      <a:pt x="82" y="44"/>
                    </a:lnTo>
                    <a:lnTo>
                      <a:pt x="74" y="44"/>
                    </a:lnTo>
                    <a:lnTo>
                      <a:pt x="66" y="46"/>
                    </a:lnTo>
                    <a:lnTo>
                      <a:pt x="58" y="50"/>
                    </a:lnTo>
                    <a:lnTo>
                      <a:pt x="52" y="46"/>
                    </a:lnTo>
                    <a:lnTo>
                      <a:pt x="46" y="40"/>
                    </a:lnTo>
                    <a:lnTo>
                      <a:pt x="38" y="38"/>
                    </a:lnTo>
                    <a:lnTo>
                      <a:pt x="36" y="44"/>
                    </a:lnTo>
                    <a:lnTo>
                      <a:pt x="26" y="40"/>
                    </a:lnTo>
                    <a:lnTo>
                      <a:pt x="30" y="32"/>
                    </a:lnTo>
                    <a:lnTo>
                      <a:pt x="26" y="22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0" name="Freeform 188"/>
              <p:cNvSpPr>
                <a:spLocks/>
              </p:cNvSpPr>
              <p:nvPr/>
            </p:nvSpPr>
            <p:spPr bwMode="auto">
              <a:xfrm>
                <a:off x="5361713" y="2555237"/>
                <a:ext cx="275588" cy="171198"/>
              </a:xfrm>
              <a:custGeom>
                <a:avLst/>
                <a:gdLst/>
                <a:ahLst/>
                <a:cxnLst>
                  <a:cxn ang="0">
                    <a:pos x="20" y="104"/>
                  </a:cxn>
                  <a:cxn ang="0">
                    <a:pos x="18" y="80"/>
                  </a:cxn>
                  <a:cxn ang="0">
                    <a:pos x="24" y="72"/>
                  </a:cxn>
                  <a:cxn ang="0">
                    <a:pos x="12" y="56"/>
                  </a:cxn>
                  <a:cxn ang="0">
                    <a:pos x="8" y="50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6" y="36"/>
                  </a:cxn>
                  <a:cxn ang="0">
                    <a:pos x="12" y="40"/>
                  </a:cxn>
                  <a:cxn ang="0">
                    <a:pos x="28" y="40"/>
                  </a:cxn>
                  <a:cxn ang="0">
                    <a:pos x="34" y="32"/>
                  </a:cxn>
                  <a:cxn ang="0">
                    <a:pos x="26" y="24"/>
                  </a:cxn>
                  <a:cxn ang="0">
                    <a:pos x="20" y="16"/>
                  </a:cxn>
                  <a:cxn ang="0">
                    <a:pos x="14" y="10"/>
                  </a:cxn>
                  <a:cxn ang="0">
                    <a:pos x="4" y="14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10" y="6"/>
                  </a:cxn>
                  <a:cxn ang="0">
                    <a:pos x="24" y="4"/>
                  </a:cxn>
                  <a:cxn ang="0">
                    <a:pos x="36" y="12"/>
                  </a:cxn>
                  <a:cxn ang="0">
                    <a:pos x="44" y="26"/>
                  </a:cxn>
                  <a:cxn ang="0">
                    <a:pos x="54" y="28"/>
                  </a:cxn>
                  <a:cxn ang="0">
                    <a:pos x="68" y="26"/>
                  </a:cxn>
                  <a:cxn ang="0">
                    <a:pos x="68" y="14"/>
                  </a:cxn>
                  <a:cxn ang="0">
                    <a:pos x="96" y="0"/>
                  </a:cxn>
                  <a:cxn ang="0">
                    <a:pos x="102" y="6"/>
                  </a:cxn>
                  <a:cxn ang="0">
                    <a:pos x="116" y="8"/>
                  </a:cxn>
                  <a:cxn ang="0">
                    <a:pos x="118" y="12"/>
                  </a:cxn>
                  <a:cxn ang="0">
                    <a:pos x="118" y="28"/>
                  </a:cxn>
                  <a:cxn ang="0">
                    <a:pos x="144" y="28"/>
                  </a:cxn>
                  <a:cxn ang="0">
                    <a:pos x="158" y="54"/>
                  </a:cxn>
                  <a:cxn ang="0">
                    <a:pos x="178" y="66"/>
                  </a:cxn>
                  <a:cxn ang="0">
                    <a:pos x="200" y="82"/>
                  </a:cxn>
                  <a:cxn ang="0">
                    <a:pos x="212" y="84"/>
                  </a:cxn>
                  <a:cxn ang="0">
                    <a:pos x="222" y="90"/>
                  </a:cxn>
                  <a:cxn ang="0">
                    <a:pos x="222" y="98"/>
                  </a:cxn>
                  <a:cxn ang="0">
                    <a:pos x="210" y="98"/>
                  </a:cxn>
                  <a:cxn ang="0">
                    <a:pos x="194" y="104"/>
                  </a:cxn>
                  <a:cxn ang="0">
                    <a:pos x="182" y="122"/>
                  </a:cxn>
                  <a:cxn ang="0">
                    <a:pos x="170" y="126"/>
                  </a:cxn>
                  <a:cxn ang="0">
                    <a:pos x="160" y="138"/>
                  </a:cxn>
                  <a:cxn ang="0">
                    <a:pos x="150" y="134"/>
                  </a:cxn>
                  <a:cxn ang="0">
                    <a:pos x="138" y="134"/>
                  </a:cxn>
                  <a:cxn ang="0">
                    <a:pos x="136" y="112"/>
                  </a:cxn>
                  <a:cxn ang="0">
                    <a:pos x="126" y="110"/>
                  </a:cxn>
                  <a:cxn ang="0">
                    <a:pos x="68" y="84"/>
                  </a:cxn>
                  <a:cxn ang="0">
                    <a:pos x="42" y="88"/>
                  </a:cxn>
                  <a:cxn ang="0">
                    <a:pos x="20" y="104"/>
                  </a:cxn>
                </a:cxnLst>
                <a:rect l="0" t="0" r="r" b="b"/>
                <a:pathLst>
                  <a:path w="222" h="138">
                    <a:moveTo>
                      <a:pt x="20" y="104"/>
                    </a:moveTo>
                    <a:lnTo>
                      <a:pt x="18" y="80"/>
                    </a:lnTo>
                    <a:lnTo>
                      <a:pt x="24" y="72"/>
                    </a:lnTo>
                    <a:lnTo>
                      <a:pt x="12" y="56"/>
                    </a:lnTo>
                    <a:lnTo>
                      <a:pt x="8" y="5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6" y="36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24" y="4"/>
                    </a:lnTo>
                    <a:lnTo>
                      <a:pt x="36" y="12"/>
                    </a:lnTo>
                    <a:lnTo>
                      <a:pt x="44" y="26"/>
                    </a:lnTo>
                    <a:lnTo>
                      <a:pt x="54" y="28"/>
                    </a:lnTo>
                    <a:lnTo>
                      <a:pt x="68" y="26"/>
                    </a:lnTo>
                    <a:lnTo>
                      <a:pt x="68" y="14"/>
                    </a:lnTo>
                    <a:lnTo>
                      <a:pt x="96" y="0"/>
                    </a:lnTo>
                    <a:lnTo>
                      <a:pt x="102" y="6"/>
                    </a:lnTo>
                    <a:lnTo>
                      <a:pt x="116" y="8"/>
                    </a:lnTo>
                    <a:lnTo>
                      <a:pt x="118" y="12"/>
                    </a:lnTo>
                    <a:lnTo>
                      <a:pt x="118" y="28"/>
                    </a:lnTo>
                    <a:lnTo>
                      <a:pt x="144" y="28"/>
                    </a:lnTo>
                    <a:lnTo>
                      <a:pt x="158" y="54"/>
                    </a:lnTo>
                    <a:lnTo>
                      <a:pt x="178" y="66"/>
                    </a:lnTo>
                    <a:lnTo>
                      <a:pt x="200" y="82"/>
                    </a:lnTo>
                    <a:lnTo>
                      <a:pt x="212" y="84"/>
                    </a:lnTo>
                    <a:lnTo>
                      <a:pt x="222" y="90"/>
                    </a:lnTo>
                    <a:lnTo>
                      <a:pt x="222" y="98"/>
                    </a:lnTo>
                    <a:lnTo>
                      <a:pt x="210" y="98"/>
                    </a:lnTo>
                    <a:lnTo>
                      <a:pt x="194" y="104"/>
                    </a:lnTo>
                    <a:lnTo>
                      <a:pt x="182" y="122"/>
                    </a:lnTo>
                    <a:lnTo>
                      <a:pt x="170" y="126"/>
                    </a:lnTo>
                    <a:lnTo>
                      <a:pt x="160" y="138"/>
                    </a:lnTo>
                    <a:lnTo>
                      <a:pt x="150" y="134"/>
                    </a:lnTo>
                    <a:lnTo>
                      <a:pt x="138" y="134"/>
                    </a:lnTo>
                    <a:lnTo>
                      <a:pt x="136" y="112"/>
                    </a:lnTo>
                    <a:lnTo>
                      <a:pt x="126" y="110"/>
                    </a:lnTo>
                    <a:lnTo>
                      <a:pt x="68" y="84"/>
                    </a:lnTo>
                    <a:lnTo>
                      <a:pt x="42" y="88"/>
                    </a:lnTo>
                    <a:lnTo>
                      <a:pt x="20" y="10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1" name="Freeform 189"/>
              <p:cNvSpPr>
                <a:spLocks/>
              </p:cNvSpPr>
              <p:nvPr/>
            </p:nvSpPr>
            <p:spPr bwMode="auto">
              <a:xfrm>
                <a:off x="5652198" y="2597416"/>
                <a:ext cx="146484" cy="94283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32" y="10"/>
                  </a:cxn>
                  <a:cxn ang="0">
                    <a:pos x="36" y="2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2" y="8"/>
                  </a:cxn>
                  <a:cxn ang="0">
                    <a:pos x="50" y="14"/>
                  </a:cxn>
                  <a:cxn ang="0">
                    <a:pos x="52" y="20"/>
                  </a:cxn>
                  <a:cxn ang="0">
                    <a:pos x="54" y="28"/>
                  </a:cxn>
                  <a:cxn ang="0">
                    <a:pos x="66" y="28"/>
                  </a:cxn>
                  <a:cxn ang="0">
                    <a:pos x="80" y="30"/>
                  </a:cxn>
                  <a:cxn ang="0">
                    <a:pos x="100" y="30"/>
                  </a:cxn>
                  <a:cxn ang="0">
                    <a:pos x="98" y="36"/>
                  </a:cxn>
                  <a:cxn ang="0">
                    <a:pos x="100" y="44"/>
                  </a:cxn>
                  <a:cxn ang="0">
                    <a:pos x="106" y="46"/>
                  </a:cxn>
                  <a:cxn ang="0">
                    <a:pos x="118" y="44"/>
                  </a:cxn>
                  <a:cxn ang="0">
                    <a:pos x="118" y="64"/>
                  </a:cxn>
                  <a:cxn ang="0">
                    <a:pos x="90" y="64"/>
                  </a:cxn>
                  <a:cxn ang="0">
                    <a:pos x="80" y="70"/>
                  </a:cxn>
                  <a:cxn ang="0">
                    <a:pos x="64" y="76"/>
                  </a:cxn>
                  <a:cxn ang="0">
                    <a:pos x="64" y="70"/>
                  </a:cxn>
                  <a:cxn ang="0">
                    <a:pos x="66" y="62"/>
                  </a:cxn>
                  <a:cxn ang="0">
                    <a:pos x="64" y="50"/>
                  </a:cxn>
                  <a:cxn ang="0">
                    <a:pos x="56" y="44"/>
                  </a:cxn>
                  <a:cxn ang="0">
                    <a:pos x="46" y="60"/>
                  </a:cxn>
                  <a:cxn ang="0">
                    <a:pos x="38" y="62"/>
                  </a:cxn>
                  <a:cxn ang="0">
                    <a:pos x="18" y="74"/>
                  </a:cxn>
                  <a:cxn ang="0">
                    <a:pos x="8" y="70"/>
                  </a:cxn>
                  <a:cxn ang="0">
                    <a:pos x="8" y="62"/>
                  </a:cxn>
                  <a:cxn ang="0">
                    <a:pos x="16" y="52"/>
                  </a:cxn>
                  <a:cxn ang="0">
                    <a:pos x="10" y="50"/>
                  </a:cxn>
                  <a:cxn ang="0">
                    <a:pos x="12" y="36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20" y="26"/>
                  </a:cxn>
                  <a:cxn ang="0">
                    <a:pos x="18" y="12"/>
                  </a:cxn>
                  <a:cxn ang="0">
                    <a:pos x="24" y="14"/>
                  </a:cxn>
                </a:cxnLst>
                <a:rect l="0" t="0" r="r" b="b"/>
                <a:pathLst>
                  <a:path w="118" h="76">
                    <a:moveTo>
                      <a:pt x="24" y="14"/>
                    </a:moveTo>
                    <a:lnTo>
                      <a:pt x="32" y="10"/>
                    </a:lnTo>
                    <a:lnTo>
                      <a:pt x="36" y="2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2" y="8"/>
                    </a:lnTo>
                    <a:lnTo>
                      <a:pt x="50" y="14"/>
                    </a:lnTo>
                    <a:lnTo>
                      <a:pt x="52" y="20"/>
                    </a:lnTo>
                    <a:lnTo>
                      <a:pt x="54" y="28"/>
                    </a:lnTo>
                    <a:lnTo>
                      <a:pt x="66" y="28"/>
                    </a:lnTo>
                    <a:lnTo>
                      <a:pt x="80" y="30"/>
                    </a:lnTo>
                    <a:lnTo>
                      <a:pt x="100" y="30"/>
                    </a:lnTo>
                    <a:lnTo>
                      <a:pt x="98" y="36"/>
                    </a:lnTo>
                    <a:lnTo>
                      <a:pt x="100" y="44"/>
                    </a:lnTo>
                    <a:lnTo>
                      <a:pt x="106" y="46"/>
                    </a:lnTo>
                    <a:lnTo>
                      <a:pt x="118" y="44"/>
                    </a:lnTo>
                    <a:lnTo>
                      <a:pt x="118" y="64"/>
                    </a:lnTo>
                    <a:lnTo>
                      <a:pt x="90" y="64"/>
                    </a:lnTo>
                    <a:lnTo>
                      <a:pt x="80" y="70"/>
                    </a:lnTo>
                    <a:lnTo>
                      <a:pt x="64" y="76"/>
                    </a:lnTo>
                    <a:lnTo>
                      <a:pt x="64" y="70"/>
                    </a:lnTo>
                    <a:lnTo>
                      <a:pt x="66" y="62"/>
                    </a:lnTo>
                    <a:lnTo>
                      <a:pt x="64" y="50"/>
                    </a:lnTo>
                    <a:lnTo>
                      <a:pt x="56" y="44"/>
                    </a:lnTo>
                    <a:lnTo>
                      <a:pt x="46" y="60"/>
                    </a:lnTo>
                    <a:lnTo>
                      <a:pt x="38" y="62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16" y="52"/>
                    </a:lnTo>
                    <a:lnTo>
                      <a:pt x="10" y="50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20" y="26"/>
                    </a:lnTo>
                    <a:lnTo>
                      <a:pt x="18" y="12"/>
                    </a:lnTo>
                    <a:lnTo>
                      <a:pt x="24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2" name="Freeform 190"/>
              <p:cNvSpPr>
                <a:spLocks/>
              </p:cNvSpPr>
              <p:nvPr/>
            </p:nvSpPr>
            <p:spPr bwMode="auto">
              <a:xfrm>
                <a:off x="5428748" y="2488246"/>
                <a:ext cx="330210" cy="1960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0" y="8"/>
                  </a:cxn>
                  <a:cxn ang="0">
                    <a:pos x="18" y="4"/>
                  </a:cxn>
                  <a:cxn ang="0">
                    <a:pos x="46" y="0"/>
                  </a:cxn>
                  <a:cxn ang="0">
                    <a:pos x="54" y="6"/>
                  </a:cxn>
                  <a:cxn ang="0">
                    <a:pos x="70" y="16"/>
                  </a:cxn>
                  <a:cxn ang="0">
                    <a:pos x="80" y="20"/>
                  </a:cxn>
                  <a:cxn ang="0">
                    <a:pos x="94" y="38"/>
                  </a:cxn>
                  <a:cxn ang="0">
                    <a:pos x="132" y="36"/>
                  </a:cxn>
                  <a:cxn ang="0">
                    <a:pos x="140" y="34"/>
                  </a:cxn>
                  <a:cxn ang="0">
                    <a:pos x="158" y="52"/>
                  </a:cxn>
                  <a:cxn ang="0">
                    <a:pos x="158" y="60"/>
                  </a:cxn>
                  <a:cxn ang="0">
                    <a:pos x="168" y="68"/>
                  </a:cxn>
                  <a:cxn ang="0">
                    <a:pos x="170" y="84"/>
                  </a:cxn>
                  <a:cxn ang="0">
                    <a:pos x="188" y="82"/>
                  </a:cxn>
                  <a:cxn ang="0">
                    <a:pos x="192" y="84"/>
                  </a:cxn>
                  <a:cxn ang="0">
                    <a:pos x="192" y="94"/>
                  </a:cxn>
                  <a:cxn ang="0">
                    <a:pos x="200" y="94"/>
                  </a:cxn>
                  <a:cxn ang="0">
                    <a:pos x="202" y="84"/>
                  </a:cxn>
                  <a:cxn ang="0">
                    <a:pos x="214" y="74"/>
                  </a:cxn>
                  <a:cxn ang="0">
                    <a:pos x="234" y="62"/>
                  </a:cxn>
                  <a:cxn ang="0">
                    <a:pos x="230" y="72"/>
                  </a:cxn>
                  <a:cxn ang="0">
                    <a:pos x="228" y="76"/>
                  </a:cxn>
                  <a:cxn ang="0">
                    <a:pos x="236" y="80"/>
                  </a:cxn>
                  <a:cxn ang="0">
                    <a:pos x="248" y="76"/>
                  </a:cxn>
                  <a:cxn ang="0">
                    <a:pos x="258" y="82"/>
                  </a:cxn>
                  <a:cxn ang="0">
                    <a:pos x="266" y="90"/>
                  </a:cxn>
                  <a:cxn ang="0">
                    <a:pos x="258" y="98"/>
                  </a:cxn>
                  <a:cxn ang="0">
                    <a:pos x="248" y="102"/>
                  </a:cxn>
                  <a:cxn ang="0">
                    <a:pos x="236" y="102"/>
                  </a:cxn>
                  <a:cxn ang="0">
                    <a:pos x="232" y="98"/>
                  </a:cxn>
                  <a:cxn ang="0">
                    <a:pos x="234" y="90"/>
                  </a:cxn>
                  <a:cxn ang="0">
                    <a:pos x="228" y="88"/>
                  </a:cxn>
                  <a:cxn ang="0">
                    <a:pos x="216" y="90"/>
                  </a:cxn>
                  <a:cxn ang="0">
                    <a:pos x="212" y="98"/>
                  </a:cxn>
                  <a:cxn ang="0">
                    <a:pos x="204" y="102"/>
                  </a:cxn>
                  <a:cxn ang="0">
                    <a:pos x="198" y="100"/>
                  </a:cxn>
                  <a:cxn ang="0">
                    <a:pos x="200" y="114"/>
                  </a:cxn>
                  <a:cxn ang="0">
                    <a:pos x="180" y="114"/>
                  </a:cxn>
                  <a:cxn ang="0">
                    <a:pos x="180" y="124"/>
                  </a:cxn>
                  <a:cxn ang="0">
                    <a:pos x="192" y="124"/>
                  </a:cxn>
                  <a:cxn ang="0">
                    <a:pos x="190" y="138"/>
                  </a:cxn>
                  <a:cxn ang="0">
                    <a:pos x="196" y="140"/>
                  </a:cxn>
                  <a:cxn ang="0">
                    <a:pos x="188" y="150"/>
                  </a:cxn>
                  <a:cxn ang="0">
                    <a:pos x="188" y="158"/>
                  </a:cxn>
                  <a:cxn ang="0">
                    <a:pos x="168" y="152"/>
                  </a:cxn>
                  <a:cxn ang="0">
                    <a:pos x="168" y="144"/>
                  </a:cxn>
                  <a:cxn ang="0">
                    <a:pos x="158" y="138"/>
                  </a:cxn>
                  <a:cxn ang="0">
                    <a:pos x="146" y="136"/>
                  </a:cxn>
                  <a:cxn ang="0">
                    <a:pos x="104" y="108"/>
                  </a:cxn>
                  <a:cxn ang="0">
                    <a:pos x="90" y="82"/>
                  </a:cxn>
                  <a:cxn ang="0">
                    <a:pos x="64" y="82"/>
                  </a:cxn>
                  <a:cxn ang="0">
                    <a:pos x="64" y="66"/>
                  </a:cxn>
                  <a:cxn ang="0">
                    <a:pos x="62" y="62"/>
                  </a:cxn>
                  <a:cxn ang="0">
                    <a:pos x="48" y="60"/>
                  </a:cxn>
                  <a:cxn ang="0">
                    <a:pos x="42" y="54"/>
                  </a:cxn>
                  <a:cxn ang="0">
                    <a:pos x="14" y="68"/>
                  </a:cxn>
                  <a:cxn ang="0">
                    <a:pos x="14" y="80"/>
                  </a:cxn>
                  <a:cxn ang="0">
                    <a:pos x="0" y="82"/>
                  </a:cxn>
                </a:cxnLst>
                <a:rect l="0" t="0" r="r" b="b"/>
                <a:pathLst>
                  <a:path w="266" h="158">
                    <a:moveTo>
                      <a:pt x="0" y="82"/>
                    </a:moveTo>
                    <a:lnTo>
                      <a:pt x="0" y="8"/>
                    </a:lnTo>
                    <a:lnTo>
                      <a:pt x="18" y="4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70" y="16"/>
                    </a:lnTo>
                    <a:lnTo>
                      <a:pt x="80" y="20"/>
                    </a:lnTo>
                    <a:lnTo>
                      <a:pt x="94" y="38"/>
                    </a:lnTo>
                    <a:lnTo>
                      <a:pt x="132" y="36"/>
                    </a:lnTo>
                    <a:lnTo>
                      <a:pt x="140" y="34"/>
                    </a:lnTo>
                    <a:lnTo>
                      <a:pt x="158" y="52"/>
                    </a:lnTo>
                    <a:lnTo>
                      <a:pt x="158" y="60"/>
                    </a:lnTo>
                    <a:lnTo>
                      <a:pt x="168" y="68"/>
                    </a:lnTo>
                    <a:lnTo>
                      <a:pt x="170" y="84"/>
                    </a:lnTo>
                    <a:lnTo>
                      <a:pt x="188" y="82"/>
                    </a:lnTo>
                    <a:lnTo>
                      <a:pt x="192" y="84"/>
                    </a:lnTo>
                    <a:lnTo>
                      <a:pt x="192" y="94"/>
                    </a:lnTo>
                    <a:lnTo>
                      <a:pt x="200" y="94"/>
                    </a:lnTo>
                    <a:lnTo>
                      <a:pt x="202" y="84"/>
                    </a:lnTo>
                    <a:lnTo>
                      <a:pt x="214" y="74"/>
                    </a:lnTo>
                    <a:lnTo>
                      <a:pt x="234" y="62"/>
                    </a:lnTo>
                    <a:lnTo>
                      <a:pt x="230" y="72"/>
                    </a:lnTo>
                    <a:lnTo>
                      <a:pt x="228" y="76"/>
                    </a:lnTo>
                    <a:lnTo>
                      <a:pt x="236" y="80"/>
                    </a:lnTo>
                    <a:lnTo>
                      <a:pt x="248" y="76"/>
                    </a:lnTo>
                    <a:lnTo>
                      <a:pt x="258" y="82"/>
                    </a:lnTo>
                    <a:lnTo>
                      <a:pt x="266" y="90"/>
                    </a:lnTo>
                    <a:lnTo>
                      <a:pt x="258" y="98"/>
                    </a:lnTo>
                    <a:lnTo>
                      <a:pt x="248" y="102"/>
                    </a:lnTo>
                    <a:lnTo>
                      <a:pt x="236" y="102"/>
                    </a:lnTo>
                    <a:lnTo>
                      <a:pt x="232" y="98"/>
                    </a:lnTo>
                    <a:lnTo>
                      <a:pt x="234" y="90"/>
                    </a:lnTo>
                    <a:lnTo>
                      <a:pt x="228" y="88"/>
                    </a:lnTo>
                    <a:lnTo>
                      <a:pt x="216" y="90"/>
                    </a:lnTo>
                    <a:lnTo>
                      <a:pt x="212" y="98"/>
                    </a:lnTo>
                    <a:lnTo>
                      <a:pt x="204" y="102"/>
                    </a:lnTo>
                    <a:lnTo>
                      <a:pt x="198" y="100"/>
                    </a:lnTo>
                    <a:lnTo>
                      <a:pt x="200" y="114"/>
                    </a:lnTo>
                    <a:lnTo>
                      <a:pt x="180" y="114"/>
                    </a:lnTo>
                    <a:lnTo>
                      <a:pt x="180" y="124"/>
                    </a:lnTo>
                    <a:lnTo>
                      <a:pt x="192" y="124"/>
                    </a:lnTo>
                    <a:lnTo>
                      <a:pt x="190" y="138"/>
                    </a:lnTo>
                    <a:lnTo>
                      <a:pt x="196" y="140"/>
                    </a:lnTo>
                    <a:lnTo>
                      <a:pt x="188" y="150"/>
                    </a:lnTo>
                    <a:lnTo>
                      <a:pt x="188" y="158"/>
                    </a:lnTo>
                    <a:lnTo>
                      <a:pt x="168" y="152"/>
                    </a:lnTo>
                    <a:lnTo>
                      <a:pt x="168" y="144"/>
                    </a:lnTo>
                    <a:lnTo>
                      <a:pt x="158" y="138"/>
                    </a:lnTo>
                    <a:lnTo>
                      <a:pt x="146" y="136"/>
                    </a:lnTo>
                    <a:lnTo>
                      <a:pt x="104" y="108"/>
                    </a:lnTo>
                    <a:lnTo>
                      <a:pt x="90" y="82"/>
                    </a:lnTo>
                    <a:lnTo>
                      <a:pt x="64" y="82"/>
                    </a:lnTo>
                    <a:lnTo>
                      <a:pt x="64" y="66"/>
                    </a:lnTo>
                    <a:lnTo>
                      <a:pt x="62" y="62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14" y="68"/>
                    </a:lnTo>
                    <a:lnTo>
                      <a:pt x="14" y="8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3" name="Freeform 191"/>
              <p:cNvSpPr>
                <a:spLocks/>
              </p:cNvSpPr>
              <p:nvPr/>
            </p:nvSpPr>
            <p:spPr bwMode="auto">
              <a:xfrm>
                <a:off x="5711784" y="2540350"/>
                <a:ext cx="196139" cy="94283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6" y="8"/>
                  </a:cxn>
                  <a:cxn ang="0">
                    <a:pos x="28" y="8"/>
                  </a:cxn>
                  <a:cxn ang="0">
                    <a:pos x="32" y="12"/>
                  </a:cxn>
                  <a:cxn ang="0">
                    <a:pos x="50" y="10"/>
                  </a:cxn>
                  <a:cxn ang="0">
                    <a:pos x="52" y="4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74" y="10"/>
                  </a:cxn>
                  <a:cxn ang="0">
                    <a:pos x="134" y="8"/>
                  </a:cxn>
                  <a:cxn ang="0">
                    <a:pos x="140" y="14"/>
                  </a:cxn>
                  <a:cxn ang="0">
                    <a:pos x="148" y="16"/>
                  </a:cxn>
                  <a:cxn ang="0">
                    <a:pos x="158" y="20"/>
                  </a:cxn>
                  <a:cxn ang="0">
                    <a:pos x="152" y="24"/>
                  </a:cxn>
                  <a:cxn ang="0">
                    <a:pos x="138" y="32"/>
                  </a:cxn>
                  <a:cxn ang="0">
                    <a:pos x="126" y="36"/>
                  </a:cxn>
                  <a:cxn ang="0">
                    <a:pos x="122" y="44"/>
                  </a:cxn>
                  <a:cxn ang="0">
                    <a:pos x="102" y="44"/>
                  </a:cxn>
                  <a:cxn ang="0">
                    <a:pos x="98" y="54"/>
                  </a:cxn>
                  <a:cxn ang="0">
                    <a:pos x="82" y="58"/>
                  </a:cxn>
                  <a:cxn ang="0">
                    <a:pos x="82" y="52"/>
                  </a:cxn>
                  <a:cxn ang="0">
                    <a:pos x="68" y="52"/>
                  </a:cxn>
                  <a:cxn ang="0">
                    <a:pos x="66" y="58"/>
                  </a:cxn>
                  <a:cxn ang="0">
                    <a:pos x="58" y="62"/>
                  </a:cxn>
                  <a:cxn ang="0">
                    <a:pos x="54" y="66"/>
                  </a:cxn>
                  <a:cxn ang="0">
                    <a:pos x="52" y="76"/>
                  </a:cxn>
                  <a:cxn ang="0">
                    <a:pos x="32" y="76"/>
                  </a:cxn>
                  <a:cxn ang="0">
                    <a:pos x="18" y="74"/>
                  </a:cxn>
                  <a:cxn ang="0">
                    <a:pos x="6" y="74"/>
                  </a:cxn>
                  <a:cxn ang="0">
                    <a:pos x="4" y="66"/>
                  </a:cxn>
                  <a:cxn ang="0">
                    <a:pos x="2" y="60"/>
                  </a:cxn>
                  <a:cxn ang="0">
                    <a:pos x="4" y="56"/>
                  </a:cxn>
                  <a:cxn ang="0">
                    <a:pos x="8" y="60"/>
                  </a:cxn>
                  <a:cxn ang="0">
                    <a:pos x="20" y="60"/>
                  </a:cxn>
                  <a:cxn ang="0">
                    <a:pos x="30" y="56"/>
                  </a:cxn>
                  <a:cxn ang="0">
                    <a:pos x="38" y="48"/>
                  </a:cxn>
                  <a:cxn ang="0">
                    <a:pos x="30" y="40"/>
                  </a:cxn>
                  <a:cxn ang="0">
                    <a:pos x="20" y="34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6" y="20"/>
                  </a:cxn>
                </a:cxnLst>
                <a:rect l="0" t="0" r="r" b="b"/>
                <a:pathLst>
                  <a:path w="158" h="76">
                    <a:moveTo>
                      <a:pt x="6" y="20"/>
                    </a:moveTo>
                    <a:lnTo>
                      <a:pt x="16" y="8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50" y="10"/>
                    </a:lnTo>
                    <a:lnTo>
                      <a:pt x="52" y="4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74" y="10"/>
                    </a:lnTo>
                    <a:lnTo>
                      <a:pt x="134" y="8"/>
                    </a:lnTo>
                    <a:lnTo>
                      <a:pt x="140" y="14"/>
                    </a:lnTo>
                    <a:lnTo>
                      <a:pt x="148" y="16"/>
                    </a:lnTo>
                    <a:lnTo>
                      <a:pt x="158" y="20"/>
                    </a:lnTo>
                    <a:lnTo>
                      <a:pt x="152" y="24"/>
                    </a:lnTo>
                    <a:lnTo>
                      <a:pt x="138" y="32"/>
                    </a:lnTo>
                    <a:lnTo>
                      <a:pt x="126" y="36"/>
                    </a:lnTo>
                    <a:lnTo>
                      <a:pt x="122" y="44"/>
                    </a:lnTo>
                    <a:lnTo>
                      <a:pt x="102" y="44"/>
                    </a:lnTo>
                    <a:lnTo>
                      <a:pt x="98" y="54"/>
                    </a:lnTo>
                    <a:lnTo>
                      <a:pt x="82" y="58"/>
                    </a:lnTo>
                    <a:lnTo>
                      <a:pt x="82" y="52"/>
                    </a:lnTo>
                    <a:lnTo>
                      <a:pt x="68" y="52"/>
                    </a:lnTo>
                    <a:lnTo>
                      <a:pt x="66" y="58"/>
                    </a:lnTo>
                    <a:lnTo>
                      <a:pt x="58" y="62"/>
                    </a:lnTo>
                    <a:lnTo>
                      <a:pt x="54" y="66"/>
                    </a:lnTo>
                    <a:lnTo>
                      <a:pt x="52" y="76"/>
                    </a:lnTo>
                    <a:lnTo>
                      <a:pt x="32" y="76"/>
                    </a:lnTo>
                    <a:lnTo>
                      <a:pt x="18" y="74"/>
                    </a:lnTo>
                    <a:lnTo>
                      <a:pt x="6" y="74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4" y="56"/>
                    </a:lnTo>
                    <a:lnTo>
                      <a:pt x="8" y="60"/>
                    </a:lnTo>
                    <a:lnTo>
                      <a:pt x="20" y="60"/>
                    </a:lnTo>
                    <a:lnTo>
                      <a:pt x="30" y="56"/>
                    </a:lnTo>
                    <a:lnTo>
                      <a:pt x="38" y="48"/>
                    </a:lnTo>
                    <a:lnTo>
                      <a:pt x="30" y="40"/>
                    </a:lnTo>
                    <a:lnTo>
                      <a:pt x="20" y="34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4" name="Freeform 192"/>
              <p:cNvSpPr>
                <a:spLocks/>
              </p:cNvSpPr>
              <p:nvPr/>
            </p:nvSpPr>
            <p:spPr bwMode="auto">
              <a:xfrm>
                <a:off x="5242539" y="2235171"/>
                <a:ext cx="794488" cy="369688"/>
              </a:xfrm>
              <a:custGeom>
                <a:avLst/>
                <a:gdLst/>
                <a:ahLst/>
                <a:cxnLst>
                  <a:cxn ang="0">
                    <a:pos x="94" y="260"/>
                  </a:cxn>
                  <a:cxn ang="0">
                    <a:pos x="66" y="234"/>
                  </a:cxn>
                  <a:cxn ang="0">
                    <a:pos x="64" y="220"/>
                  </a:cxn>
                  <a:cxn ang="0">
                    <a:pos x="76" y="210"/>
                  </a:cxn>
                  <a:cxn ang="0">
                    <a:pos x="94" y="208"/>
                  </a:cxn>
                  <a:cxn ang="0">
                    <a:pos x="108" y="196"/>
                  </a:cxn>
                  <a:cxn ang="0">
                    <a:pos x="82" y="176"/>
                  </a:cxn>
                  <a:cxn ang="0">
                    <a:pos x="40" y="188"/>
                  </a:cxn>
                  <a:cxn ang="0">
                    <a:pos x="24" y="158"/>
                  </a:cxn>
                  <a:cxn ang="0">
                    <a:pos x="0" y="140"/>
                  </a:cxn>
                  <a:cxn ang="0">
                    <a:pos x="18" y="102"/>
                  </a:cxn>
                  <a:cxn ang="0">
                    <a:pos x="34" y="114"/>
                  </a:cxn>
                  <a:cxn ang="0">
                    <a:pos x="60" y="84"/>
                  </a:cxn>
                  <a:cxn ang="0">
                    <a:pos x="112" y="84"/>
                  </a:cxn>
                  <a:cxn ang="0">
                    <a:pos x="150" y="100"/>
                  </a:cxn>
                  <a:cxn ang="0">
                    <a:pos x="190" y="90"/>
                  </a:cxn>
                  <a:cxn ang="0">
                    <a:pos x="226" y="98"/>
                  </a:cxn>
                  <a:cxn ang="0">
                    <a:pos x="228" y="80"/>
                  </a:cxn>
                  <a:cxn ang="0">
                    <a:pos x="220" y="68"/>
                  </a:cxn>
                  <a:cxn ang="0">
                    <a:pos x="228" y="52"/>
                  </a:cxn>
                  <a:cxn ang="0">
                    <a:pos x="236" y="40"/>
                  </a:cxn>
                  <a:cxn ang="0">
                    <a:pos x="254" y="28"/>
                  </a:cxn>
                  <a:cxn ang="0">
                    <a:pos x="316" y="10"/>
                  </a:cxn>
                  <a:cxn ang="0">
                    <a:pos x="364" y="0"/>
                  </a:cxn>
                  <a:cxn ang="0">
                    <a:pos x="388" y="16"/>
                  </a:cxn>
                  <a:cxn ang="0">
                    <a:pos x="418" y="28"/>
                  </a:cxn>
                  <a:cxn ang="0">
                    <a:pos x="456" y="28"/>
                  </a:cxn>
                  <a:cxn ang="0">
                    <a:pos x="480" y="32"/>
                  </a:cxn>
                  <a:cxn ang="0">
                    <a:pos x="510" y="60"/>
                  </a:cxn>
                  <a:cxn ang="0">
                    <a:pos x="528" y="92"/>
                  </a:cxn>
                  <a:cxn ang="0">
                    <a:pos x="540" y="84"/>
                  </a:cxn>
                  <a:cxn ang="0">
                    <a:pos x="562" y="96"/>
                  </a:cxn>
                  <a:cxn ang="0">
                    <a:pos x="590" y="92"/>
                  </a:cxn>
                  <a:cxn ang="0">
                    <a:pos x="614" y="116"/>
                  </a:cxn>
                  <a:cxn ang="0">
                    <a:pos x="640" y="132"/>
                  </a:cxn>
                  <a:cxn ang="0">
                    <a:pos x="626" y="142"/>
                  </a:cxn>
                  <a:cxn ang="0">
                    <a:pos x="622" y="170"/>
                  </a:cxn>
                  <a:cxn ang="0">
                    <a:pos x="596" y="172"/>
                  </a:cxn>
                  <a:cxn ang="0">
                    <a:pos x="570" y="194"/>
                  </a:cxn>
                  <a:cxn ang="0">
                    <a:pos x="548" y="208"/>
                  </a:cxn>
                  <a:cxn ang="0">
                    <a:pos x="538" y="232"/>
                  </a:cxn>
                  <a:cxn ang="0">
                    <a:pos x="536" y="256"/>
                  </a:cxn>
                  <a:cxn ang="0">
                    <a:pos x="526" y="262"/>
                  </a:cxn>
                  <a:cxn ang="0">
                    <a:pos x="512" y="254"/>
                  </a:cxn>
                  <a:cxn ang="0">
                    <a:pos x="450" y="248"/>
                  </a:cxn>
                  <a:cxn ang="0">
                    <a:pos x="430" y="250"/>
                  </a:cxn>
                  <a:cxn ang="0">
                    <a:pos x="410" y="258"/>
                  </a:cxn>
                  <a:cxn ang="0">
                    <a:pos x="394" y="254"/>
                  </a:cxn>
                  <a:cxn ang="0">
                    <a:pos x="376" y="270"/>
                  </a:cxn>
                  <a:cxn ang="0">
                    <a:pos x="350" y="298"/>
                  </a:cxn>
                  <a:cxn ang="0">
                    <a:pos x="342" y="288"/>
                  </a:cxn>
                  <a:cxn ang="0">
                    <a:pos x="320" y="288"/>
                  </a:cxn>
                  <a:cxn ang="0">
                    <a:pos x="308" y="264"/>
                  </a:cxn>
                  <a:cxn ang="0">
                    <a:pos x="290" y="238"/>
                  </a:cxn>
                  <a:cxn ang="0">
                    <a:pos x="244" y="242"/>
                  </a:cxn>
                  <a:cxn ang="0">
                    <a:pos x="204" y="210"/>
                  </a:cxn>
                  <a:cxn ang="0">
                    <a:pos x="168" y="208"/>
                  </a:cxn>
                  <a:cxn ang="0">
                    <a:pos x="150" y="286"/>
                  </a:cxn>
                  <a:cxn ang="0">
                    <a:pos x="132" y="270"/>
                  </a:cxn>
                  <a:cxn ang="0">
                    <a:pos x="114" y="264"/>
                  </a:cxn>
                </a:cxnLst>
                <a:rect l="0" t="0" r="r" b="b"/>
                <a:pathLst>
                  <a:path w="640" h="298">
                    <a:moveTo>
                      <a:pt x="108" y="262"/>
                    </a:moveTo>
                    <a:lnTo>
                      <a:pt x="94" y="260"/>
                    </a:lnTo>
                    <a:lnTo>
                      <a:pt x="78" y="248"/>
                    </a:lnTo>
                    <a:lnTo>
                      <a:pt x="66" y="234"/>
                    </a:lnTo>
                    <a:lnTo>
                      <a:pt x="58" y="224"/>
                    </a:lnTo>
                    <a:lnTo>
                      <a:pt x="64" y="220"/>
                    </a:lnTo>
                    <a:lnTo>
                      <a:pt x="78" y="222"/>
                    </a:lnTo>
                    <a:lnTo>
                      <a:pt x="76" y="210"/>
                    </a:lnTo>
                    <a:lnTo>
                      <a:pt x="82" y="206"/>
                    </a:lnTo>
                    <a:lnTo>
                      <a:pt x="94" y="208"/>
                    </a:lnTo>
                    <a:lnTo>
                      <a:pt x="104" y="210"/>
                    </a:lnTo>
                    <a:lnTo>
                      <a:pt x="108" y="196"/>
                    </a:lnTo>
                    <a:lnTo>
                      <a:pt x="100" y="176"/>
                    </a:lnTo>
                    <a:lnTo>
                      <a:pt x="82" y="176"/>
                    </a:lnTo>
                    <a:lnTo>
                      <a:pt x="64" y="178"/>
                    </a:lnTo>
                    <a:lnTo>
                      <a:pt x="40" y="188"/>
                    </a:lnTo>
                    <a:lnTo>
                      <a:pt x="36" y="174"/>
                    </a:lnTo>
                    <a:lnTo>
                      <a:pt x="24" y="158"/>
                    </a:lnTo>
                    <a:lnTo>
                      <a:pt x="10" y="154"/>
                    </a:lnTo>
                    <a:lnTo>
                      <a:pt x="0" y="140"/>
                    </a:lnTo>
                    <a:lnTo>
                      <a:pt x="6" y="116"/>
                    </a:lnTo>
                    <a:lnTo>
                      <a:pt x="18" y="102"/>
                    </a:lnTo>
                    <a:lnTo>
                      <a:pt x="26" y="118"/>
                    </a:lnTo>
                    <a:lnTo>
                      <a:pt x="34" y="114"/>
                    </a:lnTo>
                    <a:lnTo>
                      <a:pt x="36" y="102"/>
                    </a:lnTo>
                    <a:lnTo>
                      <a:pt x="60" y="84"/>
                    </a:lnTo>
                    <a:lnTo>
                      <a:pt x="76" y="78"/>
                    </a:lnTo>
                    <a:lnTo>
                      <a:pt x="112" y="84"/>
                    </a:lnTo>
                    <a:lnTo>
                      <a:pt x="136" y="98"/>
                    </a:lnTo>
                    <a:lnTo>
                      <a:pt x="150" y="100"/>
                    </a:lnTo>
                    <a:lnTo>
                      <a:pt x="172" y="90"/>
                    </a:lnTo>
                    <a:lnTo>
                      <a:pt x="190" y="90"/>
                    </a:lnTo>
                    <a:lnTo>
                      <a:pt x="200" y="100"/>
                    </a:lnTo>
                    <a:lnTo>
                      <a:pt x="226" y="98"/>
                    </a:lnTo>
                    <a:lnTo>
                      <a:pt x="238" y="88"/>
                    </a:lnTo>
                    <a:lnTo>
                      <a:pt x="228" y="80"/>
                    </a:lnTo>
                    <a:lnTo>
                      <a:pt x="214" y="76"/>
                    </a:lnTo>
                    <a:lnTo>
                      <a:pt x="220" y="68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40" y="48"/>
                    </a:lnTo>
                    <a:lnTo>
                      <a:pt x="236" y="40"/>
                    </a:lnTo>
                    <a:lnTo>
                      <a:pt x="232" y="30"/>
                    </a:lnTo>
                    <a:lnTo>
                      <a:pt x="254" y="28"/>
                    </a:lnTo>
                    <a:lnTo>
                      <a:pt x="280" y="20"/>
                    </a:lnTo>
                    <a:lnTo>
                      <a:pt x="316" y="10"/>
                    </a:lnTo>
                    <a:lnTo>
                      <a:pt x="346" y="4"/>
                    </a:lnTo>
                    <a:lnTo>
                      <a:pt x="364" y="0"/>
                    </a:lnTo>
                    <a:lnTo>
                      <a:pt x="384" y="2"/>
                    </a:lnTo>
                    <a:lnTo>
                      <a:pt x="388" y="16"/>
                    </a:lnTo>
                    <a:lnTo>
                      <a:pt x="398" y="22"/>
                    </a:lnTo>
                    <a:lnTo>
                      <a:pt x="418" y="28"/>
                    </a:lnTo>
                    <a:lnTo>
                      <a:pt x="438" y="38"/>
                    </a:lnTo>
                    <a:lnTo>
                      <a:pt x="456" y="28"/>
                    </a:lnTo>
                    <a:lnTo>
                      <a:pt x="478" y="22"/>
                    </a:lnTo>
                    <a:lnTo>
                      <a:pt x="480" y="32"/>
                    </a:lnTo>
                    <a:lnTo>
                      <a:pt x="498" y="44"/>
                    </a:lnTo>
                    <a:lnTo>
                      <a:pt x="510" y="60"/>
                    </a:lnTo>
                    <a:lnTo>
                      <a:pt x="524" y="84"/>
                    </a:lnTo>
                    <a:lnTo>
                      <a:pt x="528" y="92"/>
                    </a:lnTo>
                    <a:lnTo>
                      <a:pt x="536" y="92"/>
                    </a:lnTo>
                    <a:lnTo>
                      <a:pt x="540" y="84"/>
                    </a:lnTo>
                    <a:lnTo>
                      <a:pt x="550" y="90"/>
                    </a:lnTo>
                    <a:lnTo>
                      <a:pt x="562" y="96"/>
                    </a:lnTo>
                    <a:lnTo>
                      <a:pt x="572" y="94"/>
                    </a:lnTo>
                    <a:lnTo>
                      <a:pt x="590" y="92"/>
                    </a:lnTo>
                    <a:lnTo>
                      <a:pt x="600" y="106"/>
                    </a:lnTo>
                    <a:lnTo>
                      <a:pt x="614" y="116"/>
                    </a:lnTo>
                    <a:lnTo>
                      <a:pt x="636" y="118"/>
                    </a:lnTo>
                    <a:lnTo>
                      <a:pt x="640" y="132"/>
                    </a:lnTo>
                    <a:lnTo>
                      <a:pt x="638" y="142"/>
                    </a:lnTo>
                    <a:lnTo>
                      <a:pt x="626" y="142"/>
                    </a:lnTo>
                    <a:lnTo>
                      <a:pt x="622" y="156"/>
                    </a:lnTo>
                    <a:lnTo>
                      <a:pt x="622" y="170"/>
                    </a:lnTo>
                    <a:lnTo>
                      <a:pt x="612" y="172"/>
                    </a:lnTo>
                    <a:lnTo>
                      <a:pt x="596" y="172"/>
                    </a:lnTo>
                    <a:lnTo>
                      <a:pt x="580" y="170"/>
                    </a:lnTo>
                    <a:lnTo>
                      <a:pt x="570" y="194"/>
                    </a:lnTo>
                    <a:lnTo>
                      <a:pt x="566" y="208"/>
                    </a:lnTo>
                    <a:lnTo>
                      <a:pt x="548" y="208"/>
                    </a:lnTo>
                    <a:lnTo>
                      <a:pt x="536" y="214"/>
                    </a:lnTo>
                    <a:lnTo>
                      <a:pt x="538" y="232"/>
                    </a:lnTo>
                    <a:lnTo>
                      <a:pt x="544" y="248"/>
                    </a:lnTo>
                    <a:lnTo>
                      <a:pt x="536" y="256"/>
                    </a:lnTo>
                    <a:lnTo>
                      <a:pt x="536" y="266"/>
                    </a:lnTo>
                    <a:lnTo>
                      <a:pt x="526" y="262"/>
                    </a:lnTo>
                    <a:lnTo>
                      <a:pt x="518" y="260"/>
                    </a:lnTo>
                    <a:lnTo>
                      <a:pt x="512" y="254"/>
                    </a:lnTo>
                    <a:lnTo>
                      <a:pt x="452" y="256"/>
                    </a:lnTo>
                    <a:lnTo>
                      <a:pt x="450" y="248"/>
                    </a:lnTo>
                    <a:lnTo>
                      <a:pt x="438" y="246"/>
                    </a:lnTo>
                    <a:lnTo>
                      <a:pt x="430" y="250"/>
                    </a:lnTo>
                    <a:lnTo>
                      <a:pt x="428" y="256"/>
                    </a:lnTo>
                    <a:lnTo>
                      <a:pt x="410" y="258"/>
                    </a:lnTo>
                    <a:lnTo>
                      <a:pt x="406" y="254"/>
                    </a:lnTo>
                    <a:lnTo>
                      <a:pt x="394" y="254"/>
                    </a:lnTo>
                    <a:lnTo>
                      <a:pt x="384" y="266"/>
                    </a:lnTo>
                    <a:lnTo>
                      <a:pt x="376" y="270"/>
                    </a:lnTo>
                    <a:lnTo>
                      <a:pt x="352" y="288"/>
                    </a:lnTo>
                    <a:lnTo>
                      <a:pt x="350" y="298"/>
                    </a:lnTo>
                    <a:lnTo>
                      <a:pt x="342" y="298"/>
                    </a:lnTo>
                    <a:lnTo>
                      <a:pt x="342" y="288"/>
                    </a:lnTo>
                    <a:lnTo>
                      <a:pt x="338" y="286"/>
                    </a:lnTo>
                    <a:lnTo>
                      <a:pt x="320" y="288"/>
                    </a:lnTo>
                    <a:lnTo>
                      <a:pt x="318" y="272"/>
                    </a:lnTo>
                    <a:lnTo>
                      <a:pt x="308" y="264"/>
                    </a:lnTo>
                    <a:lnTo>
                      <a:pt x="308" y="256"/>
                    </a:lnTo>
                    <a:lnTo>
                      <a:pt x="290" y="238"/>
                    </a:lnTo>
                    <a:lnTo>
                      <a:pt x="282" y="240"/>
                    </a:lnTo>
                    <a:lnTo>
                      <a:pt x="244" y="242"/>
                    </a:lnTo>
                    <a:lnTo>
                      <a:pt x="230" y="224"/>
                    </a:lnTo>
                    <a:lnTo>
                      <a:pt x="204" y="210"/>
                    </a:lnTo>
                    <a:lnTo>
                      <a:pt x="196" y="204"/>
                    </a:lnTo>
                    <a:lnTo>
                      <a:pt x="168" y="208"/>
                    </a:lnTo>
                    <a:lnTo>
                      <a:pt x="150" y="212"/>
                    </a:lnTo>
                    <a:lnTo>
                      <a:pt x="150" y="286"/>
                    </a:lnTo>
                    <a:lnTo>
                      <a:pt x="140" y="284"/>
                    </a:lnTo>
                    <a:lnTo>
                      <a:pt x="132" y="270"/>
                    </a:lnTo>
                    <a:lnTo>
                      <a:pt x="120" y="262"/>
                    </a:lnTo>
                    <a:lnTo>
                      <a:pt x="114" y="264"/>
                    </a:lnTo>
                    <a:lnTo>
                      <a:pt x="108" y="26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5" name="Freeform 194"/>
              <p:cNvSpPr>
                <a:spLocks/>
              </p:cNvSpPr>
              <p:nvPr/>
            </p:nvSpPr>
            <p:spPr bwMode="auto">
              <a:xfrm>
                <a:off x="5339367" y="1513162"/>
                <a:ext cx="342624" cy="243151"/>
              </a:xfrm>
              <a:custGeom>
                <a:avLst/>
                <a:gdLst/>
                <a:ahLst/>
                <a:cxnLst>
                  <a:cxn ang="0">
                    <a:pos x="88" y="196"/>
                  </a:cxn>
                  <a:cxn ang="0">
                    <a:pos x="36" y="194"/>
                  </a:cxn>
                  <a:cxn ang="0">
                    <a:pos x="36" y="182"/>
                  </a:cxn>
                  <a:cxn ang="0">
                    <a:pos x="30" y="176"/>
                  </a:cxn>
                  <a:cxn ang="0">
                    <a:pos x="20" y="182"/>
                  </a:cxn>
                  <a:cxn ang="0">
                    <a:pos x="10" y="176"/>
                  </a:cxn>
                  <a:cxn ang="0">
                    <a:pos x="0" y="166"/>
                  </a:cxn>
                  <a:cxn ang="0">
                    <a:pos x="0" y="154"/>
                  </a:cxn>
                  <a:cxn ang="0">
                    <a:pos x="12" y="150"/>
                  </a:cxn>
                  <a:cxn ang="0">
                    <a:pos x="20" y="142"/>
                  </a:cxn>
                  <a:cxn ang="0">
                    <a:pos x="20" y="132"/>
                  </a:cxn>
                  <a:cxn ang="0">
                    <a:pos x="34" y="118"/>
                  </a:cxn>
                  <a:cxn ang="0">
                    <a:pos x="44" y="116"/>
                  </a:cxn>
                  <a:cxn ang="0">
                    <a:pos x="48" y="108"/>
                  </a:cxn>
                  <a:cxn ang="0">
                    <a:pos x="38" y="106"/>
                  </a:cxn>
                  <a:cxn ang="0">
                    <a:pos x="64" y="84"/>
                  </a:cxn>
                  <a:cxn ang="0">
                    <a:pos x="76" y="66"/>
                  </a:cxn>
                  <a:cxn ang="0">
                    <a:pos x="110" y="40"/>
                  </a:cxn>
                  <a:cxn ang="0">
                    <a:pos x="132" y="36"/>
                  </a:cxn>
                  <a:cxn ang="0">
                    <a:pos x="140" y="28"/>
                  </a:cxn>
                  <a:cxn ang="0">
                    <a:pos x="176" y="24"/>
                  </a:cxn>
                  <a:cxn ang="0">
                    <a:pos x="210" y="20"/>
                  </a:cxn>
                  <a:cxn ang="0">
                    <a:pos x="230" y="8"/>
                  </a:cxn>
                  <a:cxn ang="0">
                    <a:pos x="250" y="0"/>
                  </a:cxn>
                  <a:cxn ang="0">
                    <a:pos x="266" y="0"/>
                  </a:cxn>
                  <a:cxn ang="0">
                    <a:pos x="276" y="6"/>
                  </a:cxn>
                  <a:cxn ang="0">
                    <a:pos x="272" y="18"/>
                  </a:cxn>
                  <a:cxn ang="0">
                    <a:pos x="254" y="30"/>
                  </a:cxn>
                  <a:cxn ang="0">
                    <a:pos x="222" y="40"/>
                  </a:cxn>
                  <a:cxn ang="0">
                    <a:pos x="166" y="50"/>
                  </a:cxn>
                  <a:cxn ang="0">
                    <a:pos x="136" y="74"/>
                  </a:cxn>
                  <a:cxn ang="0">
                    <a:pos x="122" y="80"/>
                  </a:cxn>
                  <a:cxn ang="0">
                    <a:pos x="110" y="82"/>
                  </a:cxn>
                  <a:cxn ang="0">
                    <a:pos x="110" y="94"/>
                  </a:cxn>
                  <a:cxn ang="0">
                    <a:pos x="96" y="102"/>
                  </a:cxn>
                  <a:cxn ang="0">
                    <a:pos x="86" y="116"/>
                  </a:cxn>
                  <a:cxn ang="0">
                    <a:pos x="64" y="140"/>
                  </a:cxn>
                  <a:cxn ang="0">
                    <a:pos x="62" y="166"/>
                  </a:cxn>
                  <a:cxn ang="0">
                    <a:pos x="72" y="174"/>
                  </a:cxn>
                  <a:cxn ang="0">
                    <a:pos x="74" y="184"/>
                  </a:cxn>
                  <a:cxn ang="0">
                    <a:pos x="88" y="196"/>
                  </a:cxn>
                </a:cxnLst>
                <a:rect l="0" t="0" r="r" b="b"/>
                <a:pathLst>
                  <a:path w="276" h="196">
                    <a:moveTo>
                      <a:pt x="88" y="196"/>
                    </a:moveTo>
                    <a:lnTo>
                      <a:pt x="36" y="194"/>
                    </a:lnTo>
                    <a:lnTo>
                      <a:pt x="36" y="182"/>
                    </a:lnTo>
                    <a:lnTo>
                      <a:pt x="30" y="176"/>
                    </a:lnTo>
                    <a:lnTo>
                      <a:pt x="20" y="182"/>
                    </a:lnTo>
                    <a:lnTo>
                      <a:pt x="10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12" y="150"/>
                    </a:lnTo>
                    <a:lnTo>
                      <a:pt x="20" y="142"/>
                    </a:lnTo>
                    <a:lnTo>
                      <a:pt x="20" y="132"/>
                    </a:lnTo>
                    <a:lnTo>
                      <a:pt x="34" y="118"/>
                    </a:lnTo>
                    <a:lnTo>
                      <a:pt x="44" y="116"/>
                    </a:lnTo>
                    <a:lnTo>
                      <a:pt x="48" y="108"/>
                    </a:lnTo>
                    <a:lnTo>
                      <a:pt x="38" y="106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10" y="40"/>
                    </a:lnTo>
                    <a:lnTo>
                      <a:pt x="132" y="36"/>
                    </a:lnTo>
                    <a:lnTo>
                      <a:pt x="140" y="28"/>
                    </a:lnTo>
                    <a:lnTo>
                      <a:pt x="176" y="24"/>
                    </a:lnTo>
                    <a:lnTo>
                      <a:pt x="210" y="20"/>
                    </a:lnTo>
                    <a:lnTo>
                      <a:pt x="230" y="8"/>
                    </a:lnTo>
                    <a:lnTo>
                      <a:pt x="250" y="0"/>
                    </a:lnTo>
                    <a:lnTo>
                      <a:pt x="266" y="0"/>
                    </a:lnTo>
                    <a:lnTo>
                      <a:pt x="276" y="6"/>
                    </a:lnTo>
                    <a:lnTo>
                      <a:pt x="272" y="18"/>
                    </a:lnTo>
                    <a:lnTo>
                      <a:pt x="254" y="30"/>
                    </a:lnTo>
                    <a:lnTo>
                      <a:pt x="222" y="40"/>
                    </a:lnTo>
                    <a:lnTo>
                      <a:pt x="166" y="50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10" y="82"/>
                    </a:lnTo>
                    <a:lnTo>
                      <a:pt x="110" y="94"/>
                    </a:lnTo>
                    <a:lnTo>
                      <a:pt x="96" y="102"/>
                    </a:lnTo>
                    <a:lnTo>
                      <a:pt x="86" y="116"/>
                    </a:lnTo>
                    <a:lnTo>
                      <a:pt x="64" y="140"/>
                    </a:lnTo>
                    <a:lnTo>
                      <a:pt x="62" y="166"/>
                    </a:lnTo>
                    <a:lnTo>
                      <a:pt x="72" y="174"/>
                    </a:lnTo>
                    <a:lnTo>
                      <a:pt x="74" y="184"/>
                    </a:lnTo>
                    <a:lnTo>
                      <a:pt x="88" y="19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6" name="Freeform 195"/>
              <p:cNvSpPr>
                <a:spLocks/>
              </p:cNvSpPr>
              <p:nvPr/>
            </p:nvSpPr>
            <p:spPr bwMode="auto">
              <a:xfrm>
                <a:off x="6280340" y="1411434"/>
                <a:ext cx="119174" cy="6451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6" y="30"/>
                  </a:cxn>
                  <a:cxn ang="0">
                    <a:pos x="28" y="14"/>
                  </a:cxn>
                  <a:cxn ang="0">
                    <a:pos x="40" y="2"/>
                  </a:cxn>
                  <a:cxn ang="0">
                    <a:pos x="58" y="0"/>
                  </a:cxn>
                  <a:cxn ang="0">
                    <a:pos x="54" y="14"/>
                  </a:cxn>
                  <a:cxn ang="0">
                    <a:pos x="70" y="6"/>
                  </a:cxn>
                  <a:cxn ang="0">
                    <a:pos x="82" y="16"/>
                  </a:cxn>
                  <a:cxn ang="0">
                    <a:pos x="96" y="22"/>
                  </a:cxn>
                  <a:cxn ang="0">
                    <a:pos x="94" y="32"/>
                  </a:cxn>
                  <a:cxn ang="0">
                    <a:pos x="86" y="40"/>
                  </a:cxn>
                  <a:cxn ang="0">
                    <a:pos x="58" y="40"/>
                  </a:cxn>
                  <a:cxn ang="0">
                    <a:pos x="26" y="42"/>
                  </a:cxn>
                  <a:cxn ang="0">
                    <a:pos x="20" y="48"/>
                  </a:cxn>
                  <a:cxn ang="0">
                    <a:pos x="8" y="52"/>
                  </a:cxn>
                  <a:cxn ang="0">
                    <a:pos x="0" y="48"/>
                  </a:cxn>
                </a:cxnLst>
                <a:rect l="0" t="0" r="r" b="b"/>
                <a:pathLst>
                  <a:path w="96" h="52">
                    <a:moveTo>
                      <a:pt x="0" y="48"/>
                    </a:moveTo>
                    <a:lnTo>
                      <a:pt x="16" y="30"/>
                    </a:lnTo>
                    <a:lnTo>
                      <a:pt x="28" y="14"/>
                    </a:lnTo>
                    <a:lnTo>
                      <a:pt x="40" y="2"/>
                    </a:lnTo>
                    <a:lnTo>
                      <a:pt x="58" y="0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2" y="16"/>
                    </a:lnTo>
                    <a:lnTo>
                      <a:pt x="96" y="22"/>
                    </a:lnTo>
                    <a:lnTo>
                      <a:pt x="94" y="32"/>
                    </a:lnTo>
                    <a:lnTo>
                      <a:pt x="86" y="40"/>
                    </a:lnTo>
                    <a:lnTo>
                      <a:pt x="58" y="40"/>
                    </a:lnTo>
                    <a:lnTo>
                      <a:pt x="26" y="42"/>
                    </a:lnTo>
                    <a:lnTo>
                      <a:pt x="20" y="48"/>
                    </a:lnTo>
                    <a:lnTo>
                      <a:pt x="8" y="5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7" name="Freeform 196"/>
              <p:cNvSpPr>
                <a:spLocks/>
              </p:cNvSpPr>
              <p:nvPr/>
            </p:nvSpPr>
            <p:spPr bwMode="auto">
              <a:xfrm>
                <a:off x="6171098" y="1376699"/>
                <a:ext cx="119174" cy="5706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6" y="6"/>
                  </a:cxn>
                  <a:cxn ang="0">
                    <a:pos x="46" y="0"/>
                  </a:cxn>
                  <a:cxn ang="0">
                    <a:pos x="64" y="2"/>
                  </a:cxn>
                  <a:cxn ang="0">
                    <a:pos x="64" y="10"/>
                  </a:cxn>
                  <a:cxn ang="0">
                    <a:pos x="76" y="8"/>
                  </a:cxn>
                  <a:cxn ang="0">
                    <a:pos x="88" y="6"/>
                  </a:cxn>
                  <a:cxn ang="0">
                    <a:pos x="96" y="14"/>
                  </a:cxn>
                  <a:cxn ang="0">
                    <a:pos x="96" y="26"/>
                  </a:cxn>
                  <a:cxn ang="0">
                    <a:pos x="84" y="36"/>
                  </a:cxn>
                  <a:cxn ang="0">
                    <a:pos x="92" y="46"/>
                  </a:cxn>
                  <a:cxn ang="0">
                    <a:pos x="54" y="46"/>
                  </a:cxn>
                  <a:cxn ang="0">
                    <a:pos x="40" y="40"/>
                  </a:cxn>
                  <a:cxn ang="0">
                    <a:pos x="16" y="40"/>
                  </a:cxn>
                  <a:cxn ang="0">
                    <a:pos x="8" y="28"/>
                  </a:cxn>
                  <a:cxn ang="0">
                    <a:pos x="0" y="22"/>
                  </a:cxn>
                </a:cxnLst>
                <a:rect l="0" t="0" r="r" b="b"/>
                <a:pathLst>
                  <a:path w="96" h="46">
                    <a:moveTo>
                      <a:pt x="0" y="22"/>
                    </a:moveTo>
                    <a:lnTo>
                      <a:pt x="16" y="6"/>
                    </a:lnTo>
                    <a:lnTo>
                      <a:pt x="46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76" y="8"/>
                    </a:lnTo>
                    <a:lnTo>
                      <a:pt x="88" y="6"/>
                    </a:lnTo>
                    <a:lnTo>
                      <a:pt x="96" y="14"/>
                    </a:lnTo>
                    <a:lnTo>
                      <a:pt x="96" y="26"/>
                    </a:lnTo>
                    <a:lnTo>
                      <a:pt x="84" y="36"/>
                    </a:lnTo>
                    <a:lnTo>
                      <a:pt x="92" y="46"/>
                    </a:lnTo>
                    <a:lnTo>
                      <a:pt x="54" y="46"/>
                    </a:lnTo>
                    <a:lnTo>
                      <a:pt x="40" y="40"/>
                    </a:lnTo>
                    <a:lnTo>
                      <a:pt x="16" y="40"/>
                    </a:lnTo>
                    <a:lnTo>
                      <a:pt x="8" y="28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8" name="Freeform 197"/>
              <p:cNvSpPr>
                <a:spLocks/>
              </p:cNvSpPr>
              <p:nvPr/>
            </p:nvSpPr>
            <p:spPr bwMode="auto">
              <a:xfrm>
                <a:off x="6141305" y="1324595"/>
                <a:ext cx="104276" cy="5458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2" y="44"/>
                  </a:cxn>
                  <a:cxn ang="0">
                    <a:pos x="36" y="42"/>
                  </a:cxn>
                  <a:cxn ang="0">
                    <a:pos x="56" y="38"/>
                  </a:cxn>
                  <a:cxn ang="0">
                    <a:pos x="74" y="36"/>
                  </a:cxn>
                  <a:cxn ang="0">
                    <a:pos x="76" y="28"/>
                  </a:cxn>
                  <a:cxn ang="0">
                    <a:pos x="84" y="22"/>
                  </a:cxn>
                  <a:cxn ang="0">
                    <a:pos x="72" y="14"/>
                  </a:cxn>
                  <a:cxn ang="0">
                    <a:pos x="60" y="2"/>
                  </a:cxn>
                  <a:cxn ang="0">
                    <a:pos x="44" y="0"/>
                  </a:cxn>
                  <a:cxn ang="0">
                    <a:pos x="40" y="10"/>
                  </a:cxn>
                  <a:cxn ang="0">
                    <a:pos x="16" y="12"/>
                  </a:cxn>
                  <a:cxn ang="0">
                    <a:pos x="12" y="18"/>
                  </a:cxn>
                  <a:cxn ang="0">
                    <a:pos x="10" y="28"/>
                  </a:cxn>
                  <a:cxn ang="0">
                    <a:pos x="0" y="34"/>
                  </a:cxn>
                </a:cxnLst>
                <a:rect l="0" t="0" r="r" b="b"/>
                <a:pathLst>
                  <a:path w="84" h="44">
                    <a:moveTo>
                      <a:pt x="0" y="34"/>
                    </a:moveTo>
                    <a:lnTo>
                      <a:pt x="22" y="44"/>
                    </a:lnTo>
                    <a:lnTo>
                      <a:pt x="36" y="42"/>
                    </a:lnTo>
                    <a:lnTo>
                      <a:pt x="56" y="38"/>
                    </a:lnTo>
                    <a:lnTo>
                      <a:pt x="74" y="36"/>
                    </a:lnTo>
                    <a:lnTo>
                      <a:pt x="76" y="28"/>
                    </a:lnTo>
                    <a:lnTo>
                      <a:pt x="84" y="22"/>
                    </a:lnTo>
                    <a:lnTo>
                      <a:pt x="72" y="14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0" y="10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8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79" name="Freeform 198"/>
              <p:cNvSpPr>
                <a:spLocks/>
              </p:cNvSpPr>
              <p:nvPr/>
            </p:nvSpPr>
            <p:spPr bwMode="auto">
              <a:xfrm>
                <a:off x="7025173" y="1550377"/>
                <a:ext cx="158897" cy="54585"/>
              </a:xfrm>
              <a:custGeom>
                <a:avLst/>
                <a:gdLst/>
                <a:ahLst/>
                <a:cxnLst>
                  <a:cxn ang="0">
                    <a:pos x="38" y="42"/>
                  </a:cxn>
                  <a:cxn ang="0">
                    <a:pos x="26" y="44"/>
                  </a:cxn>
                  <a:cxn ang="0">
                    <a:pos x="2" y="32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6" y="8"/>
                  </a:cxn>
                  <a:cxn ang="0">
                    <a:pos x="58" y="16"/>
                  </a:cxn>
                  <a:cxn ang="0">
                    <a:pos x="64" y="4"/>
                  </a:cxn>
                  <a:cxn ang="0">
                    <a:pos x="76" y="4"/>
                  </a:cxn>
                  <a:cxn ang="0">
                    <a:pos x="86" y="10"/>
                  </a:cxn>
                  <a:cxn ang="0">
                    <a:pos x="100" y="8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20" y="32"/>
                  </a:cxn>
                  <a:cxn ang="0">
                    <a:pos x="104" y="36"/>
                  </a:cxn>
                  <a:cxn ang="0">
                    <a:pos x="92" y="32"/>
                  </a:cxn>
                  <a:cxn ang="0">
                    <a:pos x="86" y="24"/>
                  </a:cxn>
                  <a:cxn ang="0">
                    <a:pos x="90" y="14"/>
                  </a:cxn>
                  <a:cxn ang="0">
                    <a:pos x="78" y="16"/>
                  </a:cxn>
                  <a:cxn ang="0">
                    <a:pos x="80" y="24"/>
                  </a:cxn>
                  <a:cxn ang="0">
                    <a:pos x="84" y="30"/>
                  </a:cxn>
                  <a:cxn ang="0">
                    <a:pos x="88" y="38"/>
                  </a:cxn>
                  <a:cxn ang="0">
                    <a:pos x="78" y="38"/>
                  </a:cxn>
                  <a:cxn ang="0">
                    <a:pos x="62" y="36"/>
                  </a:cxn>
                  <a:cxn ang="0">
                    <a:pos x="48" y="36"/>
                  </a:cxn>
                  <a:cxn ang="0">
                    <a:pos x="38" y="34"/>
                  </a:cxn>
                  <a:cxn ang="0">
                    <a:pos x="38" y="42"/>
                  </a:cxn>
                </a:cxnLst>
                <a:rect l="0" t="0" r="r" b="b"/>
                <a:pathLst>
                  <a:path w="128" h="44">
                    <a:moveTo>
                      <a:pt x="38" y="42"/>
                    </a:moveTo>
                    <a:lnTo>
                      <a:pt x="26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6" y="8"/>
                    </a:lnTo>
                    <a:lnTo>
                      <a:pt x="58" y="16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6" y="10"/>
                    </a:lnTo>
                    <a:lnTo>
                      <a:pt x="100" y="8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20" y="32"/>
                    </a:lnTo>
                    <a:lnTo>
                      <a:pt x="104" y="36"/>
                    </a:lnTo>
                    <a:lnTo>
                      <a:pt x="92" y="32"/>
                    </a:lnTo>
                    <a:lnTo>
                      <a:pt x="86" y="24"/>
                    </a:lnTo>
                    <a:lnTo>
                      <a:pt x="90" y="14"/>
                    </a:lnTo>
                    <a:lnTo>
                      <a:pt x="78" y="16"/>
                    </a:lnTo>
                    <a:lnTo>
                      <a:pt x="80" y="24"/>
                    </a:lnTo>
                    <a:lnTo>
                      <a:pt x="84" y="30"/>
                    </a:lnTo>
                    <a:lnTo>
                      <a:pt x="88" y="38"/>
                    </a:lnTo>
                    <a:lnTo>
                      <a:pt x="78" y="38"/>
                    </a:lnTo>
                    <a:lnTo>
                      <a:pt x="62" y="36"/>
                    </a:lnTo>
                    <a:lnTo>
                      <a:pt x="48" y="36"/>
                    </a:lnTo>
                    <a:lnTo>
                      <a:pt x="38" y="34"/>
                    </a:lnTo>
                    <a:lnTo>
                      <a:pt x="38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0" name="Freeform 199"/>
              <p:cNvSpPr>
                <a:spLocks/>
              </p:cNvSpPr>
              <p:nvPr/>
            </p:nvSpPr>
            <p:spPr bwMode="auto">
              <a:xfrm>
                <a:off x="7203933" y="1575189"/>
                <a:ext cx="91863" cy="2977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36" y="4"/>
                  </a:cxn>
                  <a:cxn ang="0">
                    <a:pos x="50" y="8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60" y="20"/>
                  </a:cxn>
                  <a:cxn ang="0">
                    <a:pos x="48" y="24"/>
                  </a:cxn>
                  <a:cxn ang="0">
                    <a:pos x="36" y="24"/>
                  </a:cxn>
                  <a:cxn ang="0">
                    <a:pos x="20" y="20"/>
                  </a:cxn>
                  <a:cxn ang="0">
                    <a:pos x="4" y="16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rect l="0" t="0" r="r" b="b"/>
                <a:pathLst>
                  <a:path w="74" h="24">
                    <a:moveTo>
                      <a:pt x="6" y="0"/>
                    </a:moveTo>
                    <a:lnTo>
                      <a:pt x="16" y="4"/>
                    </a:lnTo>
                    <a:lnTo>
                      <a:pt x="36" y="4"/>
                    </a:lnTo>
                    <a:lnTo>
                      <a:pt x="50" y="8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60" y="20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0" y="20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1" name="Freeform 200"/>
              <p:cNvSpPr>
                <a:spLocks/>
              </p:cNvSpPr>
              <p:nvPr/>
            </p:nvSpPr>
            <p:spPr bwMode="auto">
              <a:xfrm>
                <a:off x="7844488" y="1719096"/>
                <a:ext cx="72000" cy="2977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24"/>
                  </a:cxn>
                  <a:cxn ang="0">
                    <a:pos x="10" y="24"/>
                  </a:cxn>
                  <a:cxn ang="0">
                    <a:pos x="24" y="24"/>
                  </a:cxn>
                  <a:cxn ang="0">
                    <a:pos x="46" y="20"/>
                  </a:cxn>
                  <a:cxn ang="0">
                    <a:pos x="58" y="18"/>
                  </a:cxn>
                  <a:cxn ang="0">
                    <a:pos x="58" y="8"/>
                  </a:cxn>
                  <a:cxn ang="0">
                    <a:pos x="48" y="4"/>
                  </a:cxn>
                  <a:cxn ang="0">
                    <a:pos x="36" y="0"/>
                  </a:cxn>
                  <a:cxn ang="0">
                    <a:pos x="22" y="2"/>
                  </a:cxn>
                  <a:cxn ang="0">
                    <a:pos x="14" y="8"/>
                  </a:cxn>
                  <a:cxn ang="0">
                    <a:pos x="0" y="16"/>
                  </a:cxn>
                </a:cxnLst>
                <a:rect l="0" t="0" r="r" b="b"/>
                <a:pathLst>
                  <a:path w="58" h="24">
                    <a:moveTo>
                      <a:pt x="0" y="16"/>
                    </a:moveTo>
                    <a:lnTo>
                      <a:pt x="2" y="24"/>
                    </a:lnTo>
                    <a:lnTo>
                      <a:pt x="10" y="24"/>
                    </a:lnTo>
                    <a:lnTo>
                      <a:pt x="24" y="24"/>
                    </a:lnTo>
                    <a:lnTo>
                      <a:pt x="46" y="20"/>
                    </a:lnTo>
                    <a:lnTo>
                      <a:pt x="58" y="18"/>
                    </a:lnTo>
                    <a:lnTo>
                      <a:pt x="58" y="8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22" y="2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2" name="Freeform 201"/>
              <p:cNvSpPr>
                <a:spLocks/>
              </p:cNvSpPr>
              <p:nvPr/>
            </p:nvSpPr>
            <p:spPr bwMode="auto">
              <a:xfrm>
                <a:off x="7117036" y="2259983"/>
                <a:ext cx="52139" cy="215858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6" y="174"/>
                  </a:cxn>
                  <a:cxn ang="0">
                    <a:pos x="10" y="160"/>
                  </a:cxn>
                  <a:cxn ang="0">
                    <a:pos x="18" y="162"/>
                  </a:cxn>
                  <a:cxn ang="0">
                    <a:pos x="24" y="170"/>
                  </a:cxn>
                  <a:cxn ang="0">
                    <a:pos x="26" y="162"/>
                  </a:cxn>
                  <a:cxn ang="0">
                    <a:pos x="22" y="154"/>
                  </a:cxn>
                  <a:cxn ang="0">
                    <a:pos x="14" y="144"/>
                  </a:cxn>
                  <a:cxn ang="0">
                    <a:pos x="10" y="134"/>
                  </a:cxn>
                  <a:cxn ang="0">
                    <a:pos x="14" y="126"/>
                  </a:cxn>
                  <a:cxn ang="0">
                    <a:pos x="18" y="114"/>
                  </a:cxn>
                  <a:cxn ang="0">
                    <a:pos x="22" y="108"/>
                  </a:cxn>
                  <a:cxn ang="0">
                    <a:pos x="30" y="106"/>
                  </a:cxn>
                  <a:cxn ang="0">
                    <a:pos x="42" y="116"/>
                  </a:cxn>
                  <a:cxn ang="0">
                    <a:pos x="42" y="104"/>
                  </a:cxn>
                  <a:cxn ang="0">
                    <a:pos x="32" y="88"/>
                  </a:cxn>
                  <a:cxn ang="0">
                    <a:pos x="28" y="62"/>
                  </a:cxn>
                  <a:cxn ang="0">
                    <a:pos x="24" y="42"/>
                  </a:cxn>
                  <a:cxn ang="0">
                    <a:pos x="22" y="26"/>
                  </a:cxn>
                  <a:cxn ang="0">
                    <a:pos x="20" y="12"/>
                  </a:cxn>
                  <a:cxn ang="0">
                    <a:pos x="16" y="0"/>
                  </a:cxn>
                  <a:cxn ang="0">
                    <a:pos x="12" y="6"/>
                  </a:cxn>
                  <a:cxn ang="0">
                    <a:pos x="12" y="16"/>
                  </a:cxn>
                  <a:cxn ang="0">
                    <a:pos x="2" y="20"/>
                  </a:cxn>
                  <a:cxn ang="0">
                    <a:pos x="2" y="36"/>
                  </a:cxn>
                  <a:cxn ang="0">
                    <a:pos x="2" y="50"/>
                  </a:cxn>
                  <a:cxn ang="0">
                    <a:pos x="2" y="62"/>
                  </a:cxn>
                  <a:cxn ang="0">
                    <a:pos x="8" y="70"/>
                  </a:cxn>
                  <a:cxn ang="0">
                    <a:pos x="6" y="82"/>
                  </a:cxn>
                  <a:cxn ang="0">
                    <a:pos x="6" y="102"/>
                  </a:cxn>
                  <a:cxn ang="0">
                    <a:pos x="6" y="126"/>
                  </a:cxn>
                  <a:cxn ang="0">
                    <a:pos x="6" y="146"/>
                  </a:cxn>
                  <a:cxn ang="0">
                    <a:pos x="6" y="158"/>
                  </a:cxn>
                  <a:cxn ang="0">
                    <a:pos x="0" y="166"/>
                  </a:cxn>
                </a:cxnLst>
                <a:rect l="0" t="0" r="r" b="b"/>
                <a:pathLst>
                  <a:path w="42" h="174">
                    <a:moveTo>
                      <a:pt x="0" y="166"/>
                    </a:moveTo>
                    <a:lnTo>
                      <a:pt x="6" y="174"/>
                    </a:lnTo>
                    <a:lnTo>
                      <a:pt x="10" y="160"/>
                    </a:lnTo>
                    <a:lnTo>
                      <a:pt x="18" y="162"/>
                    </a:lnTo>
                    <a:lnTo>
                      <a:pt x="24" y="170"/>
                    </a:lnTo>
                    <a:lnTo>
                      <a:pt x="26" y="162"/>
                    </a:lnTo>
                    <a:lnTo>
                      <a:pt x="22" y="154"/>
                    </a:lnTo>
                    <a:lnTo>
                      <a:pt x="14" y="144"/>
                    </a:lnTo>
                    <a:lnTo>
                      <a:pt x="10" y="134"/>
                    </a:lnTo>
                    <a:lnTo>
                      <a:pt x="14" y="126"/>
                    </a:lnTo>
                    <a:lnTo>
                      <a:pt x="18" y="114"/>
                    </a:lnTo>
                    <a:lnTo>
                      <a:pt x="22" y="108"/>
                    </a:lnTo>
                    <a:lnTo>
                      <a:pt x="30" y="106"/>
                    </a:lnTo>
                    <a:lnTo>
                      <a:pt x="42" y="116"/>
                    </a:lnTo>
                    <a:lnTo>
                      <a:pt x="42" y="104"/>
                    </a:lnTo>
                    <a:lnTo>
                      <a:pt x="32" y="88"/>
                    </a:lnTo>
                    <a:lnTo>
                      <a:pt x="28" y="62"/>
                    </a:lnTo>
                    <a:lnTo>
                      <a:pt x="24" y="42"/>
                    </a:lnTo>
                    <a:lnTo>
                      <a:pt x="22" y="26"/>
                    </a:lnTo>
                    <a:lnTo>
                      <a:pt x="20" y="12"/>
                    </a:lnTo>
                    <a:lnTo>
                      <a:pt x="16" y="0"/>
                    </a:lnTo>
                    <a:lnTo>
                      <a:pt x="12" y="6"/>
                    </a:lnTo>
                    <a:lnTo>
                      <a:pt x="12" y="16"/>
                    </a:lnTo>
                    <a:lnTo>
                      <a:pt x="2" y="20"/>
                    </a:lnTo>
                    <a:lnTo>
                      <a:pt x="2" y="36"/>
                    </a:lnTo>
                    <a:lnTo>
                      <a:pt x="2" y="50"/>
                    </a:lnTo>
                    <a:lnTo>
                      <a:pt x="2" y="62"/>
                    </a:lnTo>
                    <a:lnTo>
                      <a:pt x="8" y="70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6" y="126"/>
                    </a:lnTo>
                    <a:lnTo>
                      <a:pt x="6" y="146"/>
                    </a:lnTo>
                    <a:lnTo>
                      <a:pt x="6" y="158"/>
                    </a:lnTo>
                    <a:lnTo>
                      <a:pt x="0" y="16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3" name="Freeform 202"/>
              <p:cNvSpPr>
                <a:spLocks/>
              </p:cNvSpPr>
              <p:nvPr/>
            </p:nvSpPr>
            <p:spPr bwMode="auto">
              <a:xfrm>
                <a:off x="5205298" y="2622229"/>
                <a:ext cx="29793" cy="24812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14" y="16"/>
                  </a:cxn>
                  <a:cxn ang="0">
                    <a:pos x="8" y="12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22" y="6"/>
                  </a:cxn>
                  <a:cxn ang="0">
                    <a:pos x="24" y="14"/>
                  </a:cxn>
                  <a:cxn ang="0">
                    <a:pos x="22" y="20"/>
                  </a:cxn>
                </a:cxnLst>
                <a:rect l="0" t="0" r="r" b="b"/>
                <a:pathLst>
                  <a:path w="24" h="20">
                    <a:moveTo>
                      <a:pt x="22" y="20"/>
                    </a:moveTo>
                    <a:lnTo>
                      <a:pt x="14" y="16"/>
                    </a:lnTo>
                    <a:lnTo>
                      <a:pt x="8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2" y="6"/>
                    </a:lnTo>
                    <a:lnTo>
                      <a:pt x="24" y="14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4" name="Freeform 203"/>
              <p:cNvSpPr>
                <a:spLocks/>
              </p:cNvSpPr>
              <p:nvPr/>
            </p:nvSpPr>
            <p:spPr bwMode="auto">
              <a:xfrm>
                <a:off x="4964468" y="2721473"/>
                <a:ext cx="37242" cy="19849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4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2" y="16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8" y="6"/>
                  </a:cxn>
                </a:cxnLst>
                <a:rect l="0" t="0" r="r" b="b"/>
                <a:pathLst>
                  <a:path w="30" h="16">
                    <a:moveTo>
                      <a:pt x="8" y="6"/>
                    </a:moveTo>
                    <a:lnTo>
                      <a:pt x="16" y="4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2" y="16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5" name="Freeform 204"/>
              <p:cNvSpPr>
                <a:spLocks/>
              </p:cNvSpPr>
              <p:nvPr/>
            </p:nvSpPr>
            <p:spPr bwMode="auto">
              <a:xfrm>
                <a:off x="4842812" y="2570125"/>
                <a:ext cx="362485" cy="13894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34"/>
                  </a:cxn>
                  <a:cxn ang="0">
                    <a:pos x="26" y="34"/>
                  </a:cxn>
                  <a:cxn ang="0">
                    <a:pos x="46" y="34"/>
                  </a:cxn>
                  <a:cxn ang="0">
                    <a:pos x="52" y="26"/>
                  </a:cxn>
                  <a:cxn ang="0">
                    <a:pos x="52" y="22"/>
                  </a:cxn>
                  <a:cxn ang="0">
                    <a:pos x="46" y="16"/>
                  </a:cxn>
                  <a:cxn ang="0">
                    <a:pos x="82" y="18"/>
                  </a:cxn>
                  <a:cxn ang="0">
                    <a:pos x="110" y="0"/>
                  </a:cxn>
                  <a:cxn ang="0">
                    <a:pos x="146" y="12"/>
                  </a:cxn>
                  <a:cxn ang="0">
                    <a:pos x="160" y="16"/>
                  </a:cxn>
                  <a:cxn ang="0">
                    <a:pos x="182" y="22"/>
                  </a:cxn>
                  <a:cxn ang="0">
                    <a:pos x="218" y="22"/>
                  </a:cxn>
                  <a:cxn ang="0">
                    <a:pos x="242" y="10"/>
                  </a:cxn>
                  <a:cxn ang="0">
                    <a:pos x="252" y="14"/>
                  </a:cxn>
                  <a:cxn ang="0">
                    <a:pos x="262" y="10"/>
                  </a:cxn>
                  <a:cxn ang="0">
                    <a:pos x="274" y="20"/>
                  </a:cxn>
                  <a:cxn ang="0">
                    <a:pos x="274" y="42"/>
                  </a:cxn>
                  <a:cxn ang="0">
                    <a:pos x="292" y="46"/>
                  </a:cxn>
                  <a:cxn ang="0">
                    <a:pos x="282" y="52"/>
                  </a:cxn>
                  <a:cxn ang="0">
                    <a:pos x="286" y="68"/>
                  </a:cxn>
                  <a:cxn ang="0">
                    <a:pos x="292" y="88"/>
                  </a:cxn>
                  <a:cxn ang="0">
                    <a:pos x="282" y="90"/>
                  </a:cxn>
                  <a:cxn ang="0">
                    <a:pos x="252" y="92"/>
                  </a:cxn>
                  <a:cxn ang="0">
                    <a:pos x="214" y="100"/>
                  </a:cxn>
                  <a:cxn ang="0">
                    <a:pos x="190" y="96"/>
                  </a:cxn>
                  <a:cxn ang="0">
                    <a:pos x="182" y="100"/>
                  </a:cxn>
                  <a:cxn ang="0">
                    <a:pos x="164" y="96"/>
                  </a:cxn>
                  <a:cxn ang="0">
                    <a:pos x="154" y="112"/>
                  </a:cxn>
                  <a:cxn ang="0">
                    <a:pos x="156" y="96"/>
                  </a:cxn>
                  <a:cxn ang="0">
                    <a:pos x="146" y="100"/>
                  </a:cxn>
                  <a:cxn ang="0">
                    <a:pos x="128" y="100"/>
                  </a:cxn>
                  <a:cxn ang="0">
                    <a:pos x="110" y="110"/>
                  </a:cxn>
                  <a:cxn ang="0">
                    <a:pos x="92" y="104"/>
                  </a:cxn>
                  <a:cxn ang="0">
                    <a:pos x="72" y="96"/>
                  </a:cxn>
                  <a:cxn ang="0">
                    <a:pos x="68" y="104"/>
                  </a:cxn>
                  <a:cxn ang="0">
                    <a:pos x="50" y="108"/>
                  </a:cxn>
                  <a:cxn ang="0">
                    <a:pos x="34" y="96"/>
                  </a:cxn>
                  <a:cxn ang="0">
                    <a:pos x="16" y="84"/>
                  </a:cxn>
                  <a:cxn ang="0">
                    <a:pos x="6" y="74"/>
                  </a:cxn>
                  <a:cxn ang="0">
                    <a:pos x="14" y="62"/>
                  </a:cxn>
                  <a:cxn ang="0">
                    <a:pos x="10" y="48"/>
                  </a:cxn>
                </a:cxnLst>
                <a:rect l="0" t="0" r="r" b="b"/>
                <a:pathLst>
                  <a:path w="292" h="112">
                    <a:moveTo>
                      <a:pt x="10" y="48"/>
                    </a:moveTo>
                    <a:lnTo>
                      <a:pt x="0" y="46"/>
                    </a:lnTo>
                    <a:lnTo>
                      <a:pt x="0" y="42"/>
                    </a:lnTo>
                    <a:lnTo>
                      <a:pt x="6" y="34"/>
                    </a:lnTo>
                    <a:lnTo>
                      <a:pt x="12" y="32"/>
                    </a:lnTo>
                    <a:lnTo>
                      <a:pt x="26" y="34"/>
                    </a:lnTo>
                    <a:lnTo>
                      <a:pt x="38" y="34"/>
                    </a:lnTo>
                    <a:lnTo>
                      <a:pt x="46" y="34"/>
                    </a:lnTo>
                    <a:lnTo>
                      <a:pt x="46" y="28"/>
                    </a:lnTo>
                    <a:lnTo>
                      <a:pt x="52" y="26"/>
                    </a:lnTo>
                    <a:lnTo>
                      <a:pt x="58" y="26"/>
                    </a:lnTo>
                    <a:lnTo>
                      <a:pt x="52" y="22"/>
                    </a:lnTo>
                    <a:lnTo>
                      <a:pt x="46" y="22"/>
                    </a:lnTo>
                    <a:lnTo>
                      <a:pt x="46" y="16"/>
                    </a:lnTo>
                    <a:lnTo>
                      <a:pt x="68" y="18"/>
                    </a:lnTo>
                    <a:lnTo>
                      <a:pt x="82" y="18"/>
                    </a:lnTo>
                    <a:lnTo>
                      <a:pt x="90" y="10"/>
                    </a:lnTo>
                    <a:lnTo>
                      <a:pt x="110" y="0"/>
                    </a:lnTo>
                    <a:lnTo>
                      <a:pt x="140" y="0"/>
                    </a:lnTo>
                    <a:lnTo>
                      <a:pt x="146" y="12"/>
                    </a:lnTo>
                    <a:lnTo>
                      <a:pt x="154" y="10"/>
                    </a:lnTo>
                    <a:lnTo>
                      <a:pt x="160" y="16"/>
                    </a:lnTo>
                    <a:lnTo>
                      <a:pt x="168" y="18"/>
                    </a:lnTo>
                    <a:lnTo>
                      <a:pt x="182" y="22"/>
                    </a:lnTo>
                    <a:lnTo>
                      <a:pt x="200" y="22"/>
                    </a:lnTo>
                    <a:lnTo>
                      <a:pt x="218" y="22"/>
                    </a:lnTo>
                    <a:lnTo>
                      <a:pt x="234" y="18"/>
                    </a:lnTo>
                    <a:lnTo>
                      <a:pt x="242" y="10"/>
                    </a:lnTo>
                    <a:lnTo>
                      <a:pt x="248" y="12"/>
                    </a:lnTo>
                    <a:lnTo>
                      <a:pt x="252" y="14"/>
                    </a:lnTo>
                    <a:lnTo>
                      <a:pt x="254" y="8"/>
                    </a:lnTo>
                    <a:lnTo>
                      <a:pt x="262" y="10"/>
                    </a:lnTo>
                    <a:lnTo>
                      <a:pt x="268" y="16"/>
                    </a:lnTo>
                    <a:lnTo>
                      <a:pt x="274" y="20"/>
                    </a:lnTo>
                    <a:lnTo>
                      <a:pt x="274" y="30"/>
                    </a:lnTo>
                    <a:lnTo>
                      <a:pt x="274" y="42"/>
                    </a:lnTo>
                    <a:lnTo>
                      <a:pt x="286" y="42"/>
                    </a:lnTo>
                    <a:lnTo>
                      <a:pt x="292" y="46"/>
                    </a:lnTo>
                    <a:lnTo>
                      <a:pt x="284" y="48"/>
                    </a:lnTo>
                    <a:lnTo>
                      <a:pt x="282" y="52"/>
                    </a:lnTo>
                    <a:lnTo>
                      <a:pt x="284" y="60"/>
                    </a:lnTo>
                    <a:lnTo>
                      <a:pt x="286" y="68"/>
                    </a:lnTo>
                    <a:lnTo>
                      <a:pt x="288" y="78"/>
                    </a:lnTo>
                    <a:lnTo>
                      <a:pt x="292" y="88"/>
                    </a:lnTo>
                    <a:lnTo>
                      <a:pt x="290" y="92"/>
                    </a:lnTo>
                    <a:lnTo>
                      <a:pt x="282" y="90"/>
                    </a:lnTo>
                    <a:lnTo>
                      <a:pt x="262" y="86"/>
                    </a:lnTo>
                    <a:lnTo>
                      <a:pt x="252" y="92"/>
                    </a:lnTo>
                    <a:lnTo>
                      <a:pt x="226" y="92"/>
                    </a:lnTo>
                    <a:lnTo>
                      <a:pt x="214" y="100"/>
                    </a:lnTo>
                    <a:lnTo>
                      <a:pt x="196" y="102"/>
                    </a:lnTo>
                    <a:lnTo>
                      <a:pt x="190" y="96"/>
                    </a:lnTo>
                    <a:lnTo>
                      <a:pt x="184" y="96"/>
                    </a:lnTo>
                    <a:lnTo>
                      <a:pt x="182" y="100"/>
                    </a:lnTo>
                    <a:lnTo>
                      <a:pt x="170" y="100"/>
                    </a:lnTo>
                    <a:lnTo>
                      <a:pt x="164" y="96"/>
                    </a:lnTo>
                    <a:lnTo>
                      <a:pt x="162" y="104"/>
                    </a:lnTo>
                    <a:lnTo>
                      <a:pt x="154" y="112"/>
                    </a:lnTo>
                    <a:lnTo>
                      <a:pt x="152" y="104"/>
                    </a:lnTo>
                    <a:lnTo>
                      <a:pt x="156" y="96"/>
                    </a:lnTo>
                    <a:lnTo>
                      <a:pt x="150" y="96"/>
                    </a:lnTo>
                    <a:lnTo>
                      <a:pt x="146" y="100"/>
                    </a:lnTo>
                    <a:lnTo>
                      <a:pt x="132" y="98"/>
                    </a:lnTo>
                    <a:lnTo>
                      <a:pt x="128" y="100"/>
                    </a:lnTo>
                    <a:lnTo>
                      <a:pt x="120" y="108"/>
                    </a:lnTo>
                    <a:lnTo>
                      <a:pt x="110" y="110"/>
                    </a:lnTo>
                    <a:lnTo>
                      <a:pt x="100" y="110"/>
                    </a:lnTo>
                    <a:lnTo>
                      <a:pt x="92" y="104"/>
                    </a:lnTo>
                    <a:lnTo>
                      <a:pt x="80" y="100"/>
                    </a:lnTo>
                    <a:lnTo>
                      <a:pt x="72" y="96"/>
                    </a:lnTo>
                    <a:lnTo>
                      <a:pt x="66" y="98"/>
                    </a:lnTo>
                    <a:lnTo>
                      <a:pt x="68" y="104"/>
                    </a:lnTo>
                    <a:lnTo>
                      <a:pt x="66" y="108"/>
                    </a:lnTo>
                    <a:lnTo>
                      <a:pt x="50" y="108"/>
                    </a:lnTo>
                    <a:lnTo>
                      <a:pt x="40" y="100"/>
                    </a:lnTo>
                    <a:lnTo>
                      <a:pt x="34" y="96"/>
                    </a:lnTo>
                    <a:lnTo>
                      <a:pt x="20" y="92"/>
                    </a:lnTo>
                    <a:lnTo>
                      <a:pt x="16" y="84"/>
                    </a:lnTo>
                    <a:lnTo>
                      <a:pt x="16" y="78"/>
                    </a:lnTo>
                    <a:lnTo>
                      <a:pt x="6" y="74"/>
                    </a:lnTo>
                    <a:lnTo>
                      <a:pt x="10" y="68"/>
                    </a:lnTo>
                    <a:lnTo>
                      <a:pt x="14" y="62"/>
                    </a:lnTo>
                    <a:lnTo>
                      <a:pt x="12" y="54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6" name="Freeform 205"/>
              <p:cNvSpPr>
                <a:spLocks/>
              </p:cNvSpPr>
              <p:nvPr/>
            </p:nvSpPr>
            <p:spPr bwMode="auto">
              <a:xfrm>
                <a:off x="5014124" y="2741323"/>
                <a:ext cx="34758" cy="3473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4" y="0"/>
                  </a:cxn>
                  <a:cxn ang="0">
                    <a:pos x="28" y="4"/>
                  </a:cxn>
                  <a:cxn ang="0">
                    <a:pos x="24" y="10"/>
                  </a:cxn>
                  <a:cxn ang="0">
                    <a:pos x="18" y="14"/>
                  </a:cxn>
                  <a:cxn ang="0">
                    <a:pos x="16" y="20"/>
                  </a:cxn>
                  <a:cxn ang="0">
                    <a:pos x="10" y="24"/>
                  </a:cxn>
                  <a:cxn ang="0">
                    <a:pos x="6" y="28"/>
                  </a:cxn>
                  <a:cxn ang="0">
                    <a:pos x="0" y="26"/>
                  </a:cxn>
                  <a:cxn ang="0">
                    <a:pos x="6" y="18"/>
                  </a:cxn>
                  <a:cxn ang="0">
                    <a:pos x="12" y="8"/>
                  </a:cxn>
                  <a:cxn ang="0">
                    <a:pos x="16" y="2"/>
                  </a:cxn>
                </a:cxnLst>
                <a:rect l="0" t="0" r="r" b="b"/>
                <a:pathLst>
                  <a:path w="28" h="28">
                    <a:moveTo>
                      <a:pt x="16" y="2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0" y="26"/>
                    </a:lnTo>
                    <a:lnTo>
                      <a:pt x="6" y="18"/>
                    </a:lnTo>
                    <a:lnTo>
                      <a:pt x="12" y="8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7" name="Freeform 206"/>
              <p:cNvSpPr>
                <a:spLocks/>
              </p:cNvSpPr>
              <p:nvPr/>
            </p:nvSpPr>
            <p:spPr bwMode="auto">
              <a:xfrm>
                <a:off x="5021572" y="2684257"/>
                <a:ext cx="134070" cy="106689"/>
              </a:xfrm>
              <a:custGeom>
                <a:avLst/>
                <a:gdLst/>
                <a:ahLst/>
                <a:cxnLst>
                  <a:cxn ang="0">
                    <a:pos x="10" y="48"/>
                  </a:cxn>
                  <a:cxn ang="0">
                    <a:pos x="8" y="32"/>
                  </a:cxn>
                  <a:cxn ang="0">
                    <a:pos x="8" y="24"/>
                  </a:cxn>
                  <a:cxn ang="0">
                    <a:pos x="10" y="20"/>
                  </a:cxn>
                  <a:cxn ang="0">
                    <a:pos x="18" y="12"/>
                  </a:cxn>
                  <a:cxn ang="0">
                    <a:pos x="20" y="4"/>
                  </a:cxn>
                  <a:cxn ang="0">
                    <a:pos x="26" y="8"/>
                  </a:cxn>
                  <a:cxn ang="0">
                    <a:pos x="38" y="8"/>
                  </a:cxn>
                  <a:cxn ang="0">
                    <a:pos x="40" y="4"/>
                  </a:cxn>
                  <a:cxn ang="0">
                    <a:pos x="46" y="4"/>
                  </a:cxn>
                  <a:cxn ang="0">
                    <a:pos x="52" y="10"/>
                  </a:cxn>
                  <a:cxn ang="0">
                    <a:pos x="70" y="8"/>
                  </a:cxn>
                  <a:cxn ang="0">
                    <a:pos x="82" y="0"/>
                  </a:cxn>
                  <a:cxn ang="0">
                    <a:pos x="108" y="0"/>
                  </a:cxn>
                  <a:cxn ang="0">
                    <a:pos x="108" y="4"/>
                  </a:cxn>
                  <a:cxn ang="0">
                    <a:pos x="94" y="14"/>
                  </a:cxn>
                  <a:cxn ang="0">
                    <a:pos x="90" y="46"/>
                  </a:cxn>
                  <a:cxn ang="0">
                    <a:pos x="54" y="68"/>
                  </a:cxn>
                  <a:cxn ang="0">
                    <a:pos x="28" y="84"/>
                  </a:cxn>
                  <a:cxn ang="0">
                    <a:pos x="20" y="86"/>
                  </a:cxn>
                  <a:cxn ang="0">
                    <a:pos x="12" y="82"/>
                  </a:cxn>
                  <a:cxn ang="0">
                    <a:pos x="6" y="80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10" y="66"/>
                  </a:cxn>
                  <a:cxn ang="0">
                    <a:pos x="12" y="60"/>
                  </a:cxn>
                  <a:cxn ang="0">
                    <a:pos x="18" y="56"/>
                  </a:cxn>
                  <a:cxn ang="0">
                    <a:pos x="22" y="50"/>
                  </a:cxn>
                  <a:cxn ang="0">
                    <a:pos x="18" y="46"/>
                  </a:cxn>
                  <a:cxn ang="0">
                    <a:pos x="10" y="48"/>
                  </a:cxn>
                </a:cxnLst>
                <a:rect l="0" t="0" r="r" b="b"/>
                <a:pathLst>
                  <a:path w="108" h="86">
                    <a:moveTo>
                      <a:pt x="10" y="48"/>
                    </a:moveTo>
                    <a:lnTo>
                      <a:pt x="8" y="32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8" y="12"/>
                    </a:lnTo>
                    <a:lnTo>
                      <a:pt x="20" y="4"/>
                    </a:lnTo>
                    <a:lnTo>
                      <a:pt x="26" y="8"/>
                    </a:lnTo>
                    <a:lnTo>
                      <a:pt x="38" y="8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52" y="10"/>
                    </a:lnTo>
                    <a:lnTo>
                      <a:pt x="70" y="8"/>
                    </a:lnTo>
                    <a:lnTo>
                      <a:pt x="82" y="0"/>
                    </a:lnTo>
                    <a:lnTo>
                      <a:pt x="108" y="0"/>
                    </a:lnTo>
                    <a:lnTo>
                      <a:pt x="108" y="4"/>
                    </a:lnTo>
                    <a:lnTo>
                      <a:pt x="94" y="14"/>
                    </a:lnTo>
                    <a:lnTo>
                      <a:pt x="90" y="46"/>
                    </a:lnTo>
                    <a:lnTo>
                      <a:pt x="54" y="68"/>
                    </a:lnTo>
                    <a:lnTo>
                      <a:pt x="28" y="84"/>
                    </a:lnTo>
                    <a:lnTo>
                      <a:pt x="20" y="86"/>
                    </a:lnTo>
                    <a:lnTo>
                      <a:pt x="12" y="82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8" y="56"/>
                    </a:lnTo>
                    <a:lnTo>
                      <a:pt x="22" y="50"/>
                    </a:lnTo>
                    <a:lnTo>
                      <a:pt x="18" y="46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8" name="Freeform 207"/>
              <p:cNvSpPr>
                <a:spLocks/>
              </p:cNvSpPr>
              <p:nvPr/>
            </p:nvSpPr>
            <p:spPr bwMode="auto">
              <a:xfrm>
                <a:off x="4996745" y="2773578"/>
                <a:ext cx="29793" cy="79397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22" y="14"/>
                  </a:cxn>
                  <a:cxn ang="0">
                    <a:pos x="24" y="8"/>
                  </a:cxn>
                  <a:cxn ang="0">
                    <a:pos x="22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6" y="26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6" y="48"/>
                  </a:cxn>
                  <a:cxn ang="0">
                    <a:pos x="10" y="58"/>
                  </a:cxn>
                  <a:cxn ang="0">
                    <a:pos x="12" y="64"/>
                  </a:cxn>
                  <a:cxn ang="0">
                    <a:pos x="18" y="52"/>
                  </a:cxn>
                  <a:cxn ang="0">
                    <a:pos x="20" y="42"/>
                  </a:cxn>
                  <a:cxn ang="0">
                    <a:pos x="20" y="30"/>
                  </a:cxn>
                  <a:cxn ang="0">
                    <a:pos x="16" y="30"/>
                  </a:cxn>
                  <a:cxn ang="0">
                    <a:pos x="14" y="18"/>
                  </a:cxn>
                  <a:cxn ang="0">
                    <a:pos x="16" y="14"/>
                  </a:cxn>
                </a:cxnLst>
                <a:rect l="0" t="0" r="r" b="b"/>
                <a:pathLst>
                  <a:path w="24" h="64">
                    <a:moveTo>
                      <a:pt x="16" y="14"/>
                    </a:moveTo>
                    <a:lnTo>
                      <a:pt x="22" y="14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8"/>
                    </a:lnTo>
                    <a:lnTo>
                      <a:pt x="10" y="58"/>
                    </a:lnTo>
                    <a:lnTo>
                      <a:pt x="12" y="64"/>
                    </a:lnTo>
                    <a:lnTo>
                      <a:pt x="18" y="52"/>
                    </a:lnTo>
                    <a:lnTo>
                      <a:pt x="20" y="42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4" y="18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89" name="Freeform 208"/>
              <p:cNvSpPr>
                <a:spLocks/>
              </p:cNvSpPr>
              <p:nvPr/>
            </p:nvSpPr>
            <p:spPr bwMode="auto">
              <a:xfrm>
                <a:off x="5093572" y="2676814"/>
                <a:ext cx="176277" cy="183604"/>
              </a:xfrm>
              <a:custGeom>
                <a:avLst/>
                <a:gdLst/>
                <a:ahLst/>
                <a:cxnLst>
                  <a:cxn ang="0">
                    <a:pos x="90" y="2"/>
                  </a:cxn>
                  <a:cxn ang="0">
                    <a:pos x="94" y="10"/>
                  </a:cxn>
                  <a:cxn ang="0">
                    <a:pos x="106" y="28"/>
                  </a:cxn>
                  <a:cxn ang="0">
                    <a:pos x="114" y="30"/>
                  </a:cxn>
                  <a:cxn ang="0">
                    <a:pos x="110" y="36"/>
                  </a:cxn>
                  <a:cxn ang="0">
                    <a:pos x="112" y="44"/>
                  </a:cxn>
                  <a:cxn ang="0">
                    <a:pos x="106" y="48"/>
                  </a:cxn>
                  <a:cxn ang="0">
                    <a:pos x="100" y="62"/>
                  </a:cxn>
                  <a:cxn ang="0">
                    <a:pos x="112" y="74"/>
                  </a:cxn>
                  <a:cxn ang="0">
                    <a:pos x="118" y="84"/>
                  </a:cxn>
                  <a:cxn ang="0">
                    <a:pos x="132" y="90"/>
                  </a:cxn>
                  <a:cxn ang="0">
                    <a:pos x="140" y="98"/>
                  </a:cxn>
                  <a:cxn ang="0">
                    <a:pos x="136" y="112"/>
                  </a:cxn>
                  <a:cxn ang="0">
                    <a:pos x="142" y="124"/>
                  </a:cxn>
                  <a:cxn ang="0">
                    <a:pos x="140" y="130"/>
                  </a:cxn>
                  <a:cxn ang="0">
                    <a:pos x="132" y="132"/>
                  </a:cxn>
                  <a:cxn ang="0">
                    <a:pos x="122" y="140"/>
                  </a:cxn>
                  <a:cxn ang="0">
                    <a:pos x="122" y="148"/>
                  </a:cxn>
                  <a:cxn ang="0">
                    <a:pos x="90" y="148"/>
                  </a:cxn>
                  <a:cxn ang="0">
                    <a:pos x="76" y="136"/>
                  </a:cxn>
                  <a:cxn ang="0">
                    <a:pos x="68" y="136"/>
                  </a:cxn>
                  <a:cxn ang="0">
                    <a:pos x="58" y="120"/>
                  </a:cxn>
                  <a:cxn ang="0">
                    <a:pos x="22" y="100"/>
                  </a:cxn>
                  <a:cxn ang="0">
                    <a:pos x="2" y="96"/>
                  </a:cxn>
                  <a:cxn ang="0">
                    <a:pos x="0" y="72"/>
                  </a:cxn>
                  <a:cxn ang="0">
                    <a:pos x="32" y="52"/>
                  </a:cxn>
                  <a:cxn ang="0">
                    <a:pos x="36" y="20"/>
                  </a:cxn>
                  <a:cxn ang="0">
                    <a:pos x="50" y="10"/>
                  </a:cxn>
                  <a:cxn ang="0">
                    <a:pos x="50" y="6"/>
                  </a:cxn>
                  <a:cxn ang="0">
                    <a:pos x="60" y="0"/>
                  </a:cxn>
                  <a:cxn ang="0">
                    <a:pos x="88" y="6"/>
                  </a:cxn>
                  <a:cxn ang="0">
                    <a:pos x="90" y="2"/>
                  </a:cxn>
                </a:cxnLst>
                <a:rect l="0" t="0" r="r" b="b"/>
                <a:pathLst>
                  <a:path w="142" h="148">
                    <a:moveTo>
                      <a:pt x="90" y="2"/>
                    </a:moveTo>
                    <a:lnTo>
                      <a:pt x="94" y="10"/>
                    </a:lnTo>
                    <a:lnTo>
                      <a:pt x="106" y="28"/>
                    </a:lnTo>
                    <a:lnTo>
                      <a:pt x="114" y="30"/>
                    </a:lnTo>
                    <a:lnTo>
                      <a:pt x="110" y="36"/>
                    </a:lnTo>
                    <a:lnTo>
                      <a:pt x="112" y="44"/>
                    </a:lnTo>
                    <a:lnTo>
                      <a:pt x="106" y="48"/>
                    </a:lnTo>
                    <a:lnTo>
                      <a:pt x="100" y="62"/>
                    </a:lnTo>
                    <a:lnTo>
                      <a:pt x="112" y="74"/>
                    </a:lnTo>
                    <a:lnTo>
                      <a:pt x="118" y="84"/>
                    </a:lnTo>
                    <a:lnTo>
                      <a:pt x="132" y="90"/>
                    </a:lnTo>
                    <a:lnTo>
                      <a:pt x="140" y="98"/>
                    </a:lnTo>
                    <a:lnTo>
                      <a:pt x="136" y="112"/>
                    </a:lnTo>
                    <a:lnTo>
                      <a:pt x="142" y="124"/>
                    </a:lnTo>
                    <a:lnTo>
                      <a:pt x="140" y="130"/>
                    </a:lnTo>
                    <a:lnTo>
                      <a:pt x="132" y="132"/>
                    </a:lnTo>
                    <a:lnTo>
                      <a:pt x="122" y="140"/>
                    </a:lnTo>
                    <a:lnTo>
                      <a:pt x="122" y="148"/>
                    </a:lnTo>
                    <a:lnTo>
                      <a:pt x="90" y="148"/>
                    </a:lnTo>
                    <a:lnTo>
                      <a:pt x="76" y="136"/>
                    </a:lnTo>
                    <a:lnTo>
                      <a:pt x="68" y="136"/>
                    </a:lnTo>
                    <a:lnTo>
                      <a:pt x="58" y="120"/>
                    </a:lnTo>
                    <a:lnTo>
                      <a:pt x="22" y="100"/>
                    </a:lnTo>
                    <a:lnTo>
                      <a:pt x="2" y="96"/>
                    </a:lnTo>
                    <a:lnTo>
                      <a:pt x="0" y="72"/>
                    </a:lnTo>
                    <a:lnTo>
                      <a:pt x="32" y="52"/>
                    </a:lnTo>
                    <a:lnTo>
                      <a:pt x="36" y="20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60" y="0"/>
                    </a:lnTo>
                    <a:lnTo>
                      <a:pt x="88" y="6"/>
                    </a:lnTo>
                    <a:lnTo>
                      <a:pt x="9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0" name="Freeform 209"/>
              <p:cNvSpPr>
                <a:spLocks/>
              </p:cNvSpPr>
              <p:nvPr/>
            </p:nvSpPr>
            <p:spPr bwMode="auto">
              <a:xfrm>
                <a:off x="5245022" y="2838087"/>
                <a:ext cx="34758" cy="3473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2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22" y="18"/>
                  </a:cxn>
                  <a:cxn ang="0">
                    <a:pos x="22" y="12"/>
                  </a:cxn>
                  <a:cxn ang="0">
                    <a:pos x="28" y="4"/>
                  </a:cxn>
                </a:cxnLst>
                <a:rect l="0" t="0" r="r" b="b"/>
                <a:pathLst>
                  <a:path w="28" h="28">
                    <a:moveTo>
                      <a:pt x="28" y="4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20"/>
                    </a:lnTo>
                    <a:lnTo>
                      <a:pt x="18" y="28"/>
                    </a:lnTo>
                    <a:lnTo>
                      <a:pt x="26" y="28"/>
                    </a:lnTo>
                    <a:lnTo>
                      <a:pt x="22" y="18"/>
                    </a:lnTo>
                    <a:lnTo>
                      <a:pt x="22" y="12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1" name="Freeform 210"/>
              <p:cNvSpPr>
                <a:spLocks/>
              </p:cNvSpPr>
              <p:nvPr/>
            </p:nvSpPr>
            <p:spPr bwMode="auto">
              <a:xfrm>
                <a:off x="5331920" y="2929889"/>
                <a:ext cx="104276" cy="6947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34"/>
                  </a:cxn>
                  <a:cxn ang="0">
                    <a:pos x="22" y="50"/>
                  </a:cxn>
                  <a:cxn ang="0">
                    <a:pos x="48" y="56"/>
                  </a:cxn>
                  <a:cxn ang="0">
                    <a:pos x="66" y="56"/>
                  </a:cxn>
                  <a:cxn ang="0">
                    <a:pos x="84" y="24"/>
                  </a:cxn>
                  <a:cxn ang="0">
                    <a:pos x="82" y="10"/>
                  </a:cxn>
                  <a:cxn ang="0">
                    <a:pos x="80" y="2"/>
                  </a:cxn>
                  <a:cxn ang="0">
                    <a:pos x="76" y="0"/>
                  </a:cxn>
                  <a:cxn ang="0">
                    <a:pos x="68" y="10"/>
                  </a:cxn>
                  <a:cxn ang="0">
                    <a:pos x="58" y="18"/>
                  </a:cxn>
                  <a:cxn ang="0">
                    <a:pos x="50" y="28"/>
                  </a:cxn>
                  <a:cxn ang="0">
                    <a:pos x="42" y="30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22" y="32"/>
                  </a:cxn>
                  <a:cxn ang="0">
                    <a:pos x="14" y="30"/>
                  </a:cxn>
                  <a:cxn ang="0">
                    <a:pos x="8" y="24"/>
                  </a:cxn>
                  <a:cxn ang="0">
                    <a:pos x="4" y="20"/>
                  </a:cxn>
                  <a:cxn ang="0">
                    <a:pos x="0" y="24"/>
                  </a:cxn>
                </a:cxnLst>
                <a:rect l="0" t="0" r="r" b="b"/>
                <a:pathLst>
                  <a:path w="84" h="56">
                    <a:moveTo>
                      <a:pt x="0" y="24"/>
                    </a:moveTo>
                    <a:lnTo>
                      <a:pt x="8" y="34"/>
                    </a:lnTo>
                    <a:lnTo>
                      <a:pt x="22" y="50"/>
                    </a:lnTo>
                    <a:lnTo>
                      <a:pt x="48" y="56"/>
                    </a:lnTo>
                    <a:lnTo>
                      <a:pt x="66" y="56"/>
                    </a:lnTo>
                    <a:lnTo>
                      <a:pt x="84" y="24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68" y="10"/>
                    </a:lnTo>
                    <a:lnTo>
                      <a:pt x="58" y="18"/>
                    </a:lnTo>
                    <a:lnTo>
                      <a:pt x="50" y="28"/>
                    </a:lnTo>
                    <a:lnTo>
                      <a:pt x="42" y="30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14" y="30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2" name="Freeform 211"/>
              <p:cNvSpPr>
                <a:spLocks/>
              </p:cNvSpPr>
              <p:nvPr/>
            </p:nvSpPr>
            <p:spPr bwMode="auto">
              <a:xfrm>
                <a:off x="5349299" y="2959663"/>
                <a:ext cx="153932" cy="161274"/>
              </a:xfrm>
              <a:custGeom>
                <a:avLst/>
                <a:gdLst/>
                <a:ahLst/>
                <a:cxnLst>
                  <a:cxn ang="0">
                    <a:pos x="52" y="30"/>
                  </a:cxn>
                  <a:cxn ang="0">
                    <a:pos x="70" y="0"/>
                  </a:cxn>
                  <a:cxn ang="0">
                    <a:pos x="82" y="8"/>
                  </a:cxn>
                  <a:cxn ang="0">
                    <a:pos x="90" y="14"/>
                  </a:cxn>
                  <a:cxn ang="0">
                    <a:pos x="102" y="16"/>
                  </a:cxn>
                  <a:cxn ang="0">
                    <a:pos x="124" y="36"/>
                  </a:cxn>
                  <a:cxn ang="0">
                    <a:pos x="116" y="50"/>
                  </a:cxn>
                  <a:cxn ang="0">
                    <a:pos x="104" y="64"/>
                  </a:cxn>
                  <a:cxn ang="0">
                    <a:pos x="98" y="66"/>
                  </a:cxn>
                  <a:cxn ang="0">
                    <a:pos x="86" y="70"/>
                  </a:cxn>
                  <a:cxn ang="0">
                    <a:pos x="88" y="80"/>
                  </a:cxn>
                  <a:cxn ang="0">
                    <a:pos x="90" y="90"/>
                  </a:cxn>
                  <a:cxn ang="0">
                    <a:pos x="80" y="92"/>
                  </a:cxn>
                  <a:cxn ang="0">
                    <a:pos x="72" y="98"/>
                  </a:cxn>
                  <a:cxn ang="0">
                    <a:pos x="68" y="104"/>
                  </a:cxn>
                  <a:cxn ang="0">
                    <a:pos x="68" y="110"/>
                  </a:cxn>
                  <a:cxn ang="0">
                    <a:pos x="54" y="112"/>
                  </a:cxn>
                  <a:cxn ang="0">
                    <a:pos x="52" y="118"/>
                  </a:cxn>
                  <a:cxn ang="0">
                    <a:pos x="46" y="128"/>
                  </a:cxn>
                  <a:cxn ang="0">
                    <a:pos x="26" y="126"/>
                  </a:cxn>
                  <a:cxn ang="0">
                    <a:pos x="16" y="130"/>
                  </a:cxn>
                  <a:cxn ang="0">
                    <a:pos x="0" y="94"/>
                  </a:cxn>
                  <a:cxn ang="0">
                    <a:pos x="12" y="84"/>
                  </a:cxn>
                  <a:cxn ang="0">
                    <a:pos x="48" y="72"/>
                  </a:cxn>
                  <a:cxn ang="0">
                    <a:pos x="56" y="54"/>
                  </a:cxn>
                  <a:cxn ang="0">
                    <a:pos x="56" y="40"/>
                  </a:cxn>
                  <a:cxn ang="0">
                    <a:pos x="52" y="30"/>
                  </a:cxn>
                </a:cxnLst>
                <a:rect l="0" t="0" r="r" b="b"/>
                <a:pathLst>
                  <a:path w="124" h="130">
                    <a:moveTo>
                      <a:pt x="52" y="30"/>
                    </a:moveTo>
                    <a:lnTo>
                      <a:pt x="70" y="0"/>
                    </a:lnTo>
                    <a:lnTo>
                      <a:pt x="82" y="8"/>
                    </a:lnTo>
                    <a:lnTo>
                      <a:pt x="90" y="14"/>
                    </a:lnTo>
                    <a:lnTo>
                      <a:pt x="102" y="16"/>
                    </a:lnTo>
                    <a:lnTo>
                      <a:pt x="124" y="36"/>
                    </a:lnTo>
                    <a:lnTo>
                      <a:pt x="116" y="50"/>
                    </a:lnTo>
                    <a:lnTo>
                      <a:pt x="104" y="64"/>
                    </a:lnTo>
                    <a:lnTo>
                      <a:pt x="98" y="66"/>
                    </a:lnTo>
                    <a:lnTo>
                      <a:pt x="86" y="70"/>
                    </a:lnTo>
                    <a:lnTo>
                      <a:pt x="88" y="80"/>
                    </a:lnTo>
                    <a:lnTo>
                      <a:pt x="90" y="90"/>
                    </a:lnTo>
                    <a:lnTo>
                      <a:pt x="80" y="92"/>
                    </a:lnTo>
                    <a:lnTo>
                      <a:pt x="72" y="98"/>
                    </a:lnTo>
                    <a:lnTo>
                      <a:pt x="68" y="104"/>
                    </a:lnTo>
                    <a:lnTo>
                      <a:pt x="68" y="110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46" y="128"/>
                    </a:lnTo>
                    <a:lnTo>
                      <a:pt x="26" y="126"/>
                    </a:lnTo>
                    <a:lnTo>
                      <a:pt x="16" y="130"/>
                    </a:lnTo>
                    <a:lnTo>
                      <a:pt x="0" y="94"/>
                    </a:lnTo>
                    <a:lnTo>
                      <a:pt x="12" y="84"/>
                    </a:lnTo>
                    <a:lnTo>
                      <a:pt x="48" y="72"/>
                    </a:lnTo>
                    <a:lnTo>
                      <a:pt x="56" y="54"/>
                    </a:lnTo>
                    <a:lnTo>
                      <a:pt x="56" y="40"/>
                    </a:lnTo>
                    <a:lnTo>
                      <a:pt x="52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3" name="Freeform 212"/>
              <p:cNvSpPr>
                <a:spLocks/>
              </p:cNvSpPr>
              <p:nvPr/>
            </p:nvSpPr>
            <p:spPr bwMode="auto">
              <a:xfrm>
                <a:off x="5168056" y="3076276"/>
                <a:ext cx="201105" cy="124057"/>
              </a:xfrm>
              <a:custGeom>
                <a:avLst/>
                <a:gdLst/>
                <a:ahLst/>
                <a:cxnLst>
                  <a:cxn ang="0">
                    <a:pos x="50" y="86"/>
                  </a:cxn>
                  <a:cxn ang="0">
                    <a:pos x="42" y="92"/>
                  </a:cxn>
                  <a:cxn ang="0">
                    <a:pos x="36" y="100"/>
                  </a:cxn>
                  <a:cxn ang="0">
                    <a:pos x="16" y="100"/>
                  </a:cxn>
                  <a:cxn ang="0">
                    <a:pos x="8" y="96"/>
                  </a:cxn>
                  <a:cxn ang="0">
                    <a:pos x="0" y="66"/>
                  </a:cxn>
                  <a:cxn ang="0">
                    <a:pos x="0" y="42"/>
                  </a:cxn>
                  <a:cxn ang="0">
                    <a:pos x="8" y="24"/>
                  </a:cxn>
                  <a:cxn ang="0">
                    <a:pos x="42" y="22"/>
                  </a:cxn>
                  <a:cxn ang="0">
                    <a:pos x="72" y="28"/>
                  </a:cxn>
                  <a:cxn ang="0">
                    <a:pos x="98" y="4"/>
                  </a:cxn>
                  <a:cxn ang="0">
                    <a:pos x="128" y="0"/>
                  </a:cxn>
                  <a:cxn ang="0">
                    <a:pos x="146" y="0"/>
                  </a:cxn>
                  <a:cxn ang="0">
                    <a:pos x="162" y="36"/>
                  </a:cxn>
                  <a:cxn ang="0">
                    <a:pos x="150" y="42"/>
                  </a:cxn>
                  <a:cxn ang="0">
                    <a:pos x="142" y="48"/>
                  </a:cxn>
                  <a:cxn ang="0">
                    <a:pos x="142" y="56"/>
                  </a:cxn>
                  <a:cxn ang="0">
                    <a:pos x="136" y="60"/>
                  </a:cxn>
                  <a:cxn ang="0">
                    <a:pos x="114" y="66"/>
                  </a:cxn>
                  <a:cxn ang="0">
                    <a:pos x="104" y="68"/>
                  </a:cxn>
                  <a:cxn ang="0">
                    <a:pos x="96" y="80"/>
                  </a:cxn>
                  <a:cxn ang="0">
                    <a:pos x="78" y="78"/>
                  </a:cxn>
                  <a:cxn ang="0">
                    <a:pos x="70" y="88"/>
                  </a:cxn>
                  <a:cxn ang="0">
                    <a:pos x="56" y="88"/>
                  </a:cxn>
                  <a:cxn ang="0">
                    <a:pos x="50" y="86"/>
                  </a:cxn>
                </a:cxnLst>
                <a:rect l="0" t="0" r="r" b="b"/>
                <a:pathLst>
                  <a:path w="162" h="100">
                    <a:moveTo>
                      <a:pt x="50" y="86"/>
                    </a:moveTo>
                    <a:lnTo>
                      <a:pt x="42" y="92"/>
                    </a:lnTo>
                    <a:lnTo>
                      <a:pt x="36" y="100"/>
                    </a:lnTo>
                    <a:lnTo>
                      <a:pt x="16" y="100"/>
                    </a:lnTo>
                    <a:lnTo>
                      <a:pt x="8" y="96"/>
                    </a:lnTo>
                    <a:lnTo>
                      <a:pt x="0" y="66"/>
                    </a:lnTo>
                    <a:lnTo>
                      <a:pt x="0" y="42"/>
                    </a:lnTo>
                    <a:lnTo>
                      <a:pt x="8" y="24"/>
                    </a:lnTo>
                    <a:lnTo>
                      <a:pt x="42" y="22"/>
                    </a:lnTo>
                    <a:lnTo>
                      <a:pt x="72" y="28"/>
                    </a:lnTo>
                    <a:lnTo>
                      <a:pt x="98" y="4"/>
                    </a:lnTo>
                    <a:lnTo>
                      <a:pt x="128" y="0"/>
                    </a:lnTo>
                    <a:lnTo>
                      <a:pt x="146" y="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42" y="48"/>
                    </a:lnTo>
                    <a:lnTo>
                      <a:pt x="142" y="56"/>
                    </a:lnTo>
                    <a:lnTo>
                      <a:pt x="136" y="60"/>
                    </a:lnTo>
                    <a:lnTo>
                      <a:pt x="114" y="66"/>
                    </a:lnTo>
                    <a:lnTo>
                      <a:pt x="104" y="68"/>
                    </a:lnTo>
                    <a:lnTo>
                      <a:pt x="96" y="80"/>
                    </a:lnTo>
                    <a:lnTo>
                      <a:pt x="78" y="78"/>
                    </a:lnTo>
                    <a:lnTo>
                      <a:pt x="70" y="88"/>
                    </a:lnTo>
                    <a:lnTo>
                      <a:pt x="56" y="88"/>
                    </a:lnTo>
                    <a:lnTo>
                      <a:pt x="50" y="8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4" name="Freeform 213"/>
              <p:cNvSpPr>
                <a:spLocks/>
              </p:cNvSpPr>
              <p:nvPr/>
            </p:nvSpPr>
            <p:spPr bwMode="auto">
              <a:xfrm>
                <a:off x="5192884" y="2624710"/>
                <a:ext cx="379865" cy="320066"/>
              </a:xfrm>
              <a:custGeom>
                <a:avLst/>
                <a:gdLst/>
                <a:ahLst/>
                <a:cxnLst>
                  <a:cxn ang="0">
                    <a:pos x="80" y="38"/>
                  </a:cxn>
                  <a:cxn ang="0">
                    <a:pos x="112" y="56"/>
                  </a:cxn>
                  <a:cxn ang="0">
                    <a:pos x="156" y="48"/>
                  </a:cxn>
                  <a:cxn ang="0">
                    <a:pos x="204" y="28"/>
                  </a:cxn>
                  <a:cxn ang="0">
                    <a:pos x="256" y="52"/>
                  </a:cxn>
                  <a:cxn ang="0">
                    <a:pos x="274" y="78"/>
                  </a:cxn>
                  <a:cxn ang="0">
                    <a:pos x="262" y="126"/>
                  </a:cxn>
                  <a:cxn ang="0">
                    <a:pos x="282" y="150"/>
                  </a:cxn>
                  <a:cxn ang="0">
                    <a:pos x="266" y="176"/>
                  </a:cxn>
                  <a:cxn ang="0">
                    <a:pos x="286" y="202"/>
                  </a:cxn>
                  <a:cxn ang="0">
                    <a:pos x="298" y="224"/>
                  </a:cxn>
                  <a:cxn ang="0">
                    <a:pos x="306" y="232"/>
                  </a:cxn>
                  <a:cxn ang="0">
                    <a:pos x="278" y="242"/>
                  </a:cxn>
                  <a:cxn ang="0">
                    <a:pos x="236" y="254"/>
                  </a:cxn>
                  <a:cxn ang="0">
                    <a:pos x="206" y="230"/>
                  </a:cxn>
                  <a:cxn ang="0">
                    <a:pos x="188" y="224"/>
                  </a:cxn>
                  <a:cxn ang="0">
                    <a:pos x="164" y="234"/>
                  </a:cxn>
                  <a:cxn ang="0">
                    <a:pos x="118" y="206"/>
                  </a:cxn>
                  <a:cxn ang="0">
                    <a:pos x="98" y="176"/>
                  </a:cxn>
                  <a:cxn ang="0">
                    <a:pos x="70" y="176"/>
                  </a:cxn>
                  <a:cxn ang="0">
                    <a:pos x="62" y="166"/>
                  </a:cxn>
                  <a:cxn ang="0">
                    <a:pos x="60" y="140"/>
                  </a:cxn>
                  <a:cxn ang="0">
                    <a:pos x="38" y="126"/>
                  </a:cxn>
                  <a:cxn ang="0">
                    <a:pos x="26" y="90"/>
                  </a:cxn>
                  <a:cxn ang="0">
                    <a:pos x="30" y="78"/>
                  </a:cxn>
                  <a:cxn ang="0">
                    <a:pos x="26" y="70"/>
                  </a:cxn>
                  <a:cxn ang="0">
                    <a:pos x="10" y="44"/>
                  </a:cxn>
                  <a:cxn ang="0">
                    <a:pos x="4" y="24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32" y="18"/>
                  </a:cxn>
                  <a:cxn ang="0">
                    <a:pos x="42" y="14"/>
                  </a:cxn>
                  <a:cxn ang="0">
                    <a:pos x="60" y="0"/>
                  </a:cxn>
                  <a:cxn ang="0">
                    <a:pos x="64" y="10"/>
                  </a:cxn>
                  <a:cxn ang="0">
                    <a:pos x="62" y="18"/>
                  </a:cxn>
                  <a:cxn ang="0">
                    <a:pos x="76" y="24"/>
                  </a:cxn>
                </a:cxnLst>
                <a:rect l="0" t="0" r="r" b="b"/>
                <a:pathLst>
                  <a:path w="306" h="258">
                    <a:moveTo>
                      <a:pt x="76" y="24"/>
                    </a:moveTo>
                    <a:lnTo>
                      <a:pt x="80" y="38"/>
                    </a:lnTo>
                    <a:lnTo>
                      <a:pt x="100" y="48"/>
                    </a:lnTo>
                    <a:lnTo>
                      <a:pt x="112" y="56"/>
                    </a:lnTo>
                    <a:lnTo>
                      <a:pt x="142" y="56"/>
                    </a:lnTo>
                    <a:lnTo>
                      <a:pt x="156" y="48"/>
                    </a:lnTo>
                    <a:lnTo>
                      <a:pt x="178" y="32"/>
                    </a:lnTo>
                    <a:lnTo>
                      <a:pt x="204" y="28"/>
                    </a:lnTo>
                    <a:lnTo>
                      <a:pt x="226" y="36"/>
                    </a:lnTo>
                    <a:lnTo>
                      <a:pt x="256" y="52"/>
                    </a:lnTo>
                    <a:lnTo>
                      <a:pt x="272" y="56"/>
                    </a:lnTo>
                    <a:lnTo>
                      <a:pt x="274" y="78"/>
                    </a:lnTo>
                    <a:lnTo>
                      <a:pt x="264" y="98"/>
                    </a:lnTo>
                    <a:lnTo>
                      <a:pt x="262" y="126"/>
                    </a:lnTo>
                    <a:lnTo>
                      <a:pt x="268" y="150"/>
                    </a:lnTo>
                    <a:lnTo>
                      <a:pt x="282" y="150"/>
                    </a:lnTo>
                    <a:lnTo>
                      <a:pt x="280" y="162"/>
                    </a:lnTo>
                    <a:lnTo>
                      <a:pt x="266" y="176"/>
                    </a:lnTo>
                    <a:lnTo>
                      <a:pt x="272" y="186"/>
                    </a:lnTo>
                    <a:lnTo>
                      <a:pt x="286" y="202"/>
                    </a:lnTo>
                    <a:lnTo>
                      <a:pt x="298" y="212"/>
                    </a:lnTo>
                    <a:lnTo>
                      <a:pt x="298" y="224"/>
                    </a:lnTo>
                    <a:lnTo>
                      <a:pt x="306" y="224"/>
                    </a:lnTo>
                    <a:lnTo>
                      <a:pt x="306" y="232"/>
                    </a:lnTo>
                    <a:lnTo>
                      <a:pt x="292" y="234"/>
                    </a:lnTo>
                    <a:lnTo>
                      <a:pt x="278" y="242"/>
                    </a:lnTo>
                    <a:lnTo>
                      <a:pt x="278" y="258"/>
                    </a:lnTo>
                    <a:lnTo>
                      <a:pt x="236" y="254"/>
                    </a:lnTo>
                    <a:lnTo>
                      <a:pt x="208" y="246"/>
                    </a:lnTo>
                    <a:lnTo>
                      <a:pt x="206" y="230"/>
                    </a:lnTo>
                    <a:lnTo>
                      <a:pt x="196" y="222"/>
                    </a:lnTo>
                    <a:lnTo>
                      <a:pt x="188" y="224"/>
                    </a:lnTo>
                    <a:lnTo>
                      <a:pt x="178" y="232"/>
                    </a:lnTo>
                    <a:lnTo>
                      <a:pt x="164" y="234"/>
                    </a:lnTo>
                    <a:lnTo>
                      <a:pt x="138" y="224"/>
                    </a:lnTo>
                    <a:lnTo>
                      <a:pt x="118" y="206"/>
                    </a:lnTo>
                    <a:lnTo>
                      <a:pt x="104" y="188"/>
                    </a:lnTo>
                    <a:lnTo>
                      <a:pt x="98" y="176"/>
                    </a:lnTo>
                    <a:lnTo>
                      <a:pt x="80" y="172"/>
                    </a:lnTo>
                    <a:lnTo>
                      <a:pt x="70" y="176"/>
                    </a:lnTo>
                    <a:lnTo>
                      <a:pt x="60" y="172"/>
                    </a:lnTo>
                    <a:lnTo>
                      <a:pt x="62" y="166"/>
                    </a:lnTo>
                    <a:lnTo>
                      <a:pt x="56" y="154"/>
                    </a:lnTo>
                    <a:lnTo>
                      <a:pt x="60" y="140"/>
                    </a:lnTo>
                    <a:lnTo>
                      <a:pt x="48" y="130"/>
                    </a:lnTo>
                    <a:lnTo>
                      <a:pt x="38" y="126"/>
                    </a:lnTo>
                    <a:lnTo>
                      <a:pt x="20" y="104"/>
                    </a:lnTo>
                    <a:lnTo>
                      <a:pt x="26" y="90"/>
                    </a:lnTo>
                    <a:lnTo>
                      <a:pt x="32" y="86"/>
                    </a:lnTo>
                    <a:lnTo>
                      <a:pt x="30" y="78"/>
                    </a:lnTo>
                    <a:lnTo>
                      <a:pt x="34" y="72"/>
                    </a:lnTo>
                    <a:lnTo>
                      <a:pt x="26" y="70"/>
                    </a:lnTo>
                    <a:lnTo>
                      <a:pt x="16" y="54"/>
                    </a:lnTo>
                    <a:lnTo>
                      <a:pt x="10" y="44"/>
                    </a:lnTo>
                    <a:lnTo>
                      <a:pt x="6" y="34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10" y="2"/>
                    </a:lnTo>
                    <a:lnTo>
                      <a:pt x="24" y="14"/>
                    </a:lnTo>
                    <a:lnTo>
                      <a:pt x="32" y="18"/>
                    </a:lnTo>
                    <a:lnTo>
                      <a:pt x="34" y="12"/>
                    </a:lnTo>
                    <a:lnTo>
                      <a:pt x="42" y="14"/>
                    </a:lnTo>
                    <a:lnTo>
                      <a:pt x="48" y="10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62" y="18"/>
                    </a:lnTo>
                    <a:lnTo>
                      <a:pt x="68" y="24"/>
                    </a:lnTo>
                    <a:lnTo>
                      <a:pt x="76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5" name="Freeform 216"/>
              <p:cNvSpPr>
                <a:spLocks/>
              </p:cNvSpPr>
              <p:nvPr/>
            </p:nvSpPr>
            <p:spPr bwMode="auto">
              <a:xfrm>
                <a:off x="5011641" y="2766134"/>
                <a:ext cx="84414" cy="94283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8" y="24"/>
                  </a:cxn>
                  <a:cxn ang="0">
                    <a:pos x="66" y="30"/>
                  </a:cxn>
                  <a:cxn ang="0">
                    <a:pos x="38" y="34"/>
                  </a:cxn>
                  <a:cxn ang="0">
                    <a:pos x="50" y="50"/>
                  </a:cxn>
                  <a:cxn ang="0">
                    <a:pos x="44" y="56"/>
                  </a:cxn>
                  <a:cxn ang="0">
                    <a:pos x="42" y="62"/>
                  </a:cxn>
                  <a:cxn ang="0">
                    <a:pos x="30" y="64"/>
                  </a:cxn>
                  <a:cxn ang="0">
                    <a:pos x="24" y="72"/>
                  </a:cxn>
                  <a:cxn ang="0">
                    <a:pos x="20" y="76"/>
                  </a:cxn>
                  <a:cxn ang="0">
                    <a:pos x="0" y="70"/>
                  </a:cxn>
                  <a:cxn ang="0">
                    <a:pos x="6" y="58"/>
                  </a:cxn>
                  <a:cxn ang="0">
                    <a:pos x="8" y="48"/>
                  </a:cxn>
                  <a:cxn ang="0">
                    <a:pos x="8" y="36"/>
                  </a:cxn>
                  <a:cxn ang="0">
                    <a:pos x="10" y="28"/>
                  </a:cxn>
                  <a:cxn ang="0">
                    <a:pos x="10" y="20"/>
                  </a:cxn>
                  <a:cxn ang="0">
                    <a:pos x="12" y="14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8" y="20"/>
                  </a:cxn>
                  <a:cxn ang="0">
                    <a:pos x="36" y="18"/>
                  </a:cxn>
                  <a:cxn ang="0">
                    <a:pos x="66" y="0"/>
                  </a:cxn>
                </a:cxnLst>
                <a:rect l="0" t="0" r="r" b="b"/>
                <a:pathLst>
                  <a:path w="68" h="76">
                    <a:moveTo>
                      <a:pt x="66" y="0"/>
                    </a:moveTo>
                    <a:lnTo>
                      <a:pt x="68" y="24"/>
                    </a:lnTo>
                    <a:lnTo>
                      <a:pt x="66" y="30"/>
                    </a:lnTo>
                    <a:lnTo>
                      <a:pt x="38" y="34"/>
                    </a:lnTo>
                    <a:lnTo>
                      <a:pt x="50" y="50"/>
                    </a:lnTo>
                    <a:lnTo>
                      <a:pt x="44" y="56"/>
                    </a:lnTo>
                    <a:lnTo>
                      <a:pt x="42" y="62"/>
                    </a:lnTo>
                    <a:lnTo>
                      <a:pt x="30" y="64"/>
                    </a:lnTo>
                    <a:lnTo>
                      <a:pt x="24" y="72"/>
                    </a:lnTo>
                    <a:lnTo>
                      <a:pt x="20" y="76"/>
                    </a:lnTo>
                    <a:lnTo>
                      <a:pt x="0" y="70"/>
                    </a:lnTo>
                    <a:lnTo>
                      <a:pt x="6" y="58"/>
                    </a:lnTo>
                    <a:lnTo>
                      <a:pt x="8" y="48"/>
                    </a:lnTo>
                    <a:lnTo>
                      <a:pt x="8" y="36"/>
                    </a:lnTo>
                    <a:lnTo>
                      <a:pt x="10" y="28"/>
                    </a:lnTo>
                    <a:lnTo>
                      <a:pt x="10" y="20"/>
                    </a:lnTo>
                    <a:lnTo>
                      <a:pt x="12" y="14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6" name="Freeform 217"/>
              <p:cNvSpPr>
                <a:spLocks/>
              </p:cNvSpPr>
              <p:nvPr/>
            </p:nvSpPr>
            <p:spPr bwMode="auto">
              <a:xfrm>
                <a:off x="5009158" y="2795908"/>
                <a:ext cx="409658" cy="33247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" y="46"/>
                  </a:cxn>
                  <a:cxn ang="0">
                    <a:pos x="22" y="52"/>
                  </a:cxn>
                  <a:cxn ang="0">
                    <a:pos x="26" y="48"/>
                  </a:cxn>
                  <a:cxn ang="0">
                    <a:pos x="32" y="40"/>
                  </a:cxn>
                  <a:cxn ang="0">
                    <a:pos x="44" y="38"/>
                  </a:cxn>
                  <a:cxn ang="0">
                    <a:pos x="46" y="32"/>
                  </a:cxn>
                  <a:cxn ang="0">
                    <a:pos x="52" y="26"/>
                  </a:cxn>
                  <a:cxn ang="0">
                    <a:pos x="40" y="10"/>
                  </a:cxn>
                  <a:cxn ang="0">
                    <a:pos x="68" y="6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126" y="24"/>
                  </a:cxn>
                  <a:cxn ang="0">
                    <a:pos x="134" y="36"/>
                  </a:cxn>
                  <a:cxn ang="0">
                    <a:pos x="136" y="40"/>
                  </a:cxn>
                  <a:cxn ang="0">
                    <a:pos x="144" y="42"/>
                  </a:cxn>
                  <a:cxn ang="0">
                    <a:pos x="158" y="52"/>
                  </a:cxn>
                  <a:cxn ang="0">
                    <a:pos x="174" y="52"/>
                  </a:cxn>
                  <a:cxn ang="0">
                    <a:pos x="190" y="52"/>
                  </a:cxn>
                  <a:cxn ang="0">
                    <a:pos x="200" y="54"/>
                  </a:cxn>
                  <a:cxn ang="0">
                    <a:pos x="208" y="62"/>
                  </a:cxn>
                  <a:cxn ang="0">
                    <a:pos x="216" y="62"/>
                  </a:cxn>
                  <a:cxn ang="0">
                    <a:pos x="226" y="82"/>
                  </a:cxn>
                  <a:cxn ang="0">
                    <a:pos x="234" y="88"/>
                  </a:cxn>
                  <a:cxn ang="0">
                    <a:pos x="242" y="96"/>
                  </a:cxn>
                  <a:cxn ang="0">
                    <a:pos x="244" y="110"/>
                  </a:cxn>
                  <a:cxn ang="0">
                    <a:pos x="248" y="118"/>
                  </a:cxn>
                  <a:cxn ang="0">
                    <a:pos x="256" y="128"/>
                  </a:cxn>
                  <a:cxn ang="0">
                    <a:pos x="260" y="132"/>
                  </a:cxn>
                  <a:cxn ang="0">
                    <a:pos x="282" y="158"/>
                  </a:cxn>
                  <a:cxn ang="0">
                    <a:pos x="290" y="160"/>
                  </a:cxn>
                  <a:cxn ang="0">
                    <a:pos x="302" y="164"/>
                  </a:cxn>
                  <a:cxn ang="0">
                    <a:pos x="308" y="166"/>
                  </a:cxn>
                  <a:cxn ang="0">
                    <a:pos x="326" y="164"/>
                  </a:cxn>
                  <a:cxn ang="0">
                    <a:pos x="330" y="172"/>
                  </a:cxn>
                  <a:cxn ang="0">
                    <a:pos x="330" y="186"/>
                  </a:cxn>
                  <a:cxn ang="0">
                    <a:pos x="322" y="204"/>
                  </a:cxn>
                  <a:cxn ang="0">
                    <a:pos x="306" y="208"/>
                  </a:cxn>
                  <a:cxn ang="0">
                    <a:pos x="290" y="216"/>
                  </a:cxn>
                  <a:cxn ang="0">
                    <a:pos x="274" y="226"/>
                  </a:cxn>
                  <a:cxn ang="0">
                    <a:pos x="258" y="224"/>
                  </a:cxn>
                  <a:cxn ang="0">
                    <a:pos x="226" y="230"/>
                  </a:cxn>
                  <a:cxn ang="0">
                    <a:pos x="200" y="254"/>
                  </a:cxn>
                  <a:cxn ang="0">
                    <a:pos x="170" y="248"/>
                  </a:cxn>
                  <a:cxn ang="0">
                    <a:pos x="136" y="250"/>
                  </a:cxn>
                  <a:cxn ang="0">
                    <a:pos x="128" y="268"/>
                  </a:cxn>
                  <a:cxn ang="0">
                    <a:pos x="120" y="250"/>
                  </a:cxn>
                  <a:cxn ang="0">
                    <a:pos x="106" y="232"/>
                  </a:cxn>
                  <a:cxn ang="0">
                    <a:pos x="96" y="212"/>
                  </a:cxn>
                  <a:cxn ang="0">
                    <a:pos x="88" y="202"/>
                  </a:cxn>
                  <a:cxn ang="0">
                    <a:pos x="76" y="200"/>
                  </a:cxn>
                  <a:cxn ang="0">
                    <a:pos x="68" y="184"/>
                  </a:cxn>
                  <a:cxn ang="0">
                    <a:pos x="68" y="160"/>
                  </a:cxn>
                  <a:cxn ang="0">
                    <a:pos x="56" y="142"/>
                  </a:cxn>
                  <a:cxn ang="0">
                    <a:pos x="42" y="136"/>
                  </a:cxn>
                  <a:cxn ang="0">
                    <a:pos x="38" y="126"/>
                  </a:cxn>
                  <a:cxn ang="0">
                    <a:pos x="38" y="114"/>
                  </a:cxn>
                  <a:cxn ang="0">
                    <a:pos x="18" y="90"/>
                  </a:cxn>
                  <a:cxn ang="0">
                    <a:pos x="8" y="70"/>
                  </a:cxn>
                  <a:cxn ang="0">
                    <a:pos x="0" y="68"/>
                  </a:cxn>
                </a:cxnLst>
                <a:rect l="0" t="0" r="r" b="b"/>
                <a:pathLst>
                  <a:path w="330" h="268">
                    <a:moveTo>
                      <a:pt x="0" y="68"/>
                    </a:moveTo>
                    <a:lnTo>
                      <a:pt x="4" y="46"/>
                    </a:lnTo>
                    <a:lnTo>
                      <a:pt x="22" y="52"/>
                    </a:lnTo>
                    <a:lnTo>
                      <a:pt x="26" y="48"/>
                    </a:lnTo>
                    <a:lnTo>
                      <a:pt x="32" y="40"/>
                    </a:lnTo>
                    <a:lnTo>
                      <a:pt x="44" y="38"/>
                    </a:lnTo>
                    <a:lnTo>
                      <a:pt x="46" y="32"/>
                    </a:lnTo>
                    <a:lnTo>
                      <a:pt x="52" y="26"/>
                    </a:lnTo>
                    <a:lnTo>
                      <a:pt x="40" y="10"/>
                    </a:lnTo>
                    <a:lnTo>
                      <a:pt x="68" y="6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126" y="24"/>
                    </a:lnTo>
                    <a:lnTo>
                      <a:pt x="134" y="36"/>
                    </a:lnTo>
                    <a:lnTo>
                      <a:pt x="136" y="40"/>
                    </a:lnTo>
                    <a:lnTo>
                      <a:pt x="144" y="42"/>
                    </a:lnTo>
                    <a:lnTo>
                      <a:pt x="158" y="52"/>
                    </a:lnTo>
                    <a:lnTo>
                      <a:pt x="174" y="52"/>
                    </a:lnTo>
                    <a:lnTo>
                      <a:pt x="190" y="52"/>
                    </a:lnTo>
                    <a:lnTo>
                      <a:pt x="200" y="54"/>
                    </a:lnTo>
                    <a:lnTo>
                      <a:pt x="208" y="62"/>
                    </a:lnTo>
                    <a:lnTo>
                      <a:pt x="216" y="62"/>
                    </a:lnTo>
                    <a:lnTo>
                      <a:pt x="226" y="82"/>
                    </a:lnTo>
                    <a:lnTo>
                      <a:pt x="234" y="88"/>
                    </a:lnTo>
                    <a:lnTo>
                      <a:pt x="242" y="96"/>
                    </a:lnTo>
                    <a:lnTo>
                      <a:pt x="244" y="110"/>
                    </a:lnTo>
                    <a:lnTo>
                      <a:pt x="248" y="118"/>
                    </a:lnTo>
                    <a:lnTo>
                      <a:pt x="256" y="128"/>
                    </a:lnTo>
                    <a:lnTo>
                      <a:pt x="260" y="132"/>
                    </a:lnTo>
                    <a:lnTo>
                      <a:pt x="282" y="158"/>
                    </a:lnTo>
                    <a:lnTo>
                      <a:pt x="290" y="160"/>
                    </a:lnTo>
                    <a:lnTo>
                      <a:pt x="302" y="164"/>
                    </a:lnTo>
                    <a:lnTo>
                      <a:pt x="308" y="166"/>
                    </a:lnTo>
                    <a:lnTo>
                      <a:pt x="326" y="164"/>
                    </a:lnTo>
                    <a:lnTo>
                      <a:pt x="330" y="172"/>
                    </a:lnTo>
                    <a:lnTo>
                      <a:pt x="330" y="186"/>
                    </a:lnTo>
                    <a:lnTo>
                      <a:pt x="322" y="204"/>
                    </a:lnTo>
                    <a:lnTo>
                      <a:pt x="306" y="208"/>
                    </a:lnTo>
                    <a:lnTo>
                      <a:pt x="290" y="216"/>
                    </a:lnTo>
                    <a:lnTo>
                      <a:pt x="274" y="226"/>
                    </a:lnTo>
                    <a:lnTo>
                      <a:pt x="258" y="224"/>
                    </a:lnTo>
                    <a:lnTo>
                      <a:pt x="226" y="230"/>
                    </a:lnTo>
                    <a:lnTo>
                      <a:pt x="200" y="254"/>
                    </a:lnTo>
                    <a:lnTo>
                      <a:pt x="170" y="248"/>
                    </a:lnTo>
                    <a:lnTo>
                      <a:pt x="136" y="250"/>
                    </a:lnTo>
                    <a:lnTo>
                      <a:pt x="128" y="268"/>
                    </a:lnTo>
                    <a:lnTo>
                      <a:pt x="120" y="250"/>
                    </a:lnTo>
                    <a:lnTo>
                      <a:pt x="106" y="232"/>
                    </a:lnTo>
                    <a:lnTo>
                      <a:pt x="96" y="212"/>
                    </a:lnTo>
                    <a:lnTo>
                      <a:pt x="88" y="202"/>
                    </a:lnTo>
                    <a:lnTo>
                      <a:pt x="76" y="200"/>
                    </a:lnTo>
                    <a:lnTo>
                      <a:pt x="68" y="184"/>
                    </a:lnTo>
                    <a:lnTo>
                      <a:pt x="68" y="160"/>
                    </a:lnTo>
                    <a:lnTo>
                      <a:pt x="56" y="142"/>
                    </a:lnTo>
                    <a:lnTo>
                      <a:pt x="42" y="136"/>
                    </a:lnTo>
                    <a:lnTo>
                      <a:pt x="38" y="126"/>
                    </a:lnTo>
                    <a:lnTo>
                      <a:pt x="38" y="114"/>
                    </a:lnTo>
                    <a:lnTo>
                      <a:pt x="18" y="90"/>
                    </a:lnTo>
                    <a:lnTo>
                      <a:pt x="8" y="70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7" name="Freeform 218"/>
              <p:cNvSpPr>
                <a:spLocks/>
              </p:cNvSpPr>
              <p:nvPr/>
            </p:nvSpPr>
            <p:spPr bwMode="auto">
              <a:xfrm>
                <a:off x="5014124" y="2790946"/>
                <a:ext cx="9931" cy="198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6" y="16"/>
                  </a:cxn>
                  <a:cxn ang="0">
                    <a:pos x="8" y="8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8" name="Freeform 219"/>
              <p:cNvSpPr>
                <a:spLocks/>
              </p:cNvSpPr>
              <p:nvPr/>
            </p:nvSpPr>
            <p:spPr bwMode="auto">
              <a:xfrm>
                <a:off x="5326953" y="2927408"/>
                <a:ext cx="12414" cy="32254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8"/>
                  </a:cxn>
                  <a:cxn ang="0">
                    <a:pos x="10" y="14"/>
                  </a:cxn>
                  <a:cxn ang="0">
                    <a:pos x="8" y="22"/>
                  </a:cxn>
                  <a:cxn ang="0">
                    <a:pos x="4" y="26"/>
                  </a:cxn>
                  <a:cxn ang="0">
                    <a:pos x="0" y="22"/>
                  </a:cxn>
                </a:cxnLst>
                <a:rect l="0" t="0" r="r" b="b"/>
                <a:pathLst>
                  <a:path w="10" h="26">
                    <a:moveTo>
                      <a:pt x="0" y="22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99" name="Freeform 220"/>
              <p:cNvSpPr>
                <a:spLocks/>
              </p:cNvSpPr>
              <p:nvPr/>
            </p:nvSpPr>
            <p:spPr bwMode="auto">
              <a:xfrm>
                <a:off x="5317024" y="2917483"/>
                <a:ext cx="9931" cy="148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4" y="12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8" y="2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0" name="Freeform 221"/>
              <p:cNvSpPr>
                <a:spLocks/>
              </p:cNvSpPr>
              <p:nvPr/>
            </p:nvSpPr>
            <p:spPr bwMode="auto">
              <a:xfrm>
                <a:off x="6342409" y="3160635"/>
                <a:ext cx="99311" cy="84358"/>
              </a:xfrm>
              <a:custGeom>
                <a:avLst/>
                <a:gdLst/>
                <a:ahLst/>
                <a:cxnLst>
                  <a:cxn ang="0">
                    <a:pos x="40" y="66"/>
                  </a:cxn>
                  <a:cxn ang="0">
                    <a:pos x="34" y="66"/>
                  </a:cxn>
                  <a:cxn ang="0">
                    <a:pos x="32" y="68"/>
                  </a:cxn>
                  <a:cxn ang="0">
                    <a:pos x="18" y="64"/>
                  </a:cxn>
                  <a:cxn ang="0">
                    <a:pos x="12" y="54"/>
                  </a:cxn>
                  <a:cxn ang="0">
                    <a:pos x="8" y="44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8" y="4"/>
                  </a:cxn>
                  <a:cxn ang="0">
                    <a:pos x="48" y="2"/>
                  </a:cxn>
                  <a:cxn ang="0">
                    <a:pos x="48" y="8"/>
                  </a:cxn>
                  <a:cxn ang="0">
                    <a:pos x="58" y="8"/>
                  </a:cxn>
                  <a:cxn ang="0">
                    <a:pos x="62" y="0"/>
                  </a:cxn>
                  <a:cxn ang="0">
                    <a:pos x="66" y="2"/>
                  </a:cxn>
                  <a:cxn ang="0">
                    <a:pos x="68" y="6"/>
                  </a:cxn>
                  <a:cxn ang="0">
                    <a:pos x="80" y="6"/>
                  </a:cxn>
                  <a:cxn ang="0">
                    <a:pos x="80" y="16"/>
                  </a:cxn>
                  <a:cxn ang="0">
                    <a:pos x="76" y="26"/>
                  </a:cxn>
                  <a:cxn ang="0">
                    <a:pos x="70" y="38"/>
                  </a:cxn>
                  <a:cxn ang="0">
                    <a:pos x="64" y="46"/>
                  </a:cxn>
                  <a:cxn ang="0">
                    <a:pos x="54" y="50"/>
                  </a:cxn>
                  <a:cxn ang="0">
                    <a:pos x="54" y="58"/>
                  </a:cxn>
                  <a:cxn ang="0">
                    <a:pos x="44" y="62"/>
                  </a:cxn>
                  <a:cxn ang="0">
                    <a:pos x="40" y="66"/>
                  </a:cxn>
                </a:cxnLst>
                <a:rect l="0" t="0" r="r" b="b"/>
                <a:pathLst>
                  <a:path w="80" h="68">
                    <a:moveTo>
                      <a:pt x="40" y="66"/>
                    </a:moveTo>
                    <a:lnTo>
                      <a:pt x="34" y="66"/>
                    </a:lnTo>
                    <a:lnTo>
                      <a:pt x="32" y="68"/>
                    </a:lnTo>
                    <a:lnTo>
                      <a:pt x="18" y="64"/>
                    </a:lnTo>
                    <a:lnTo>
                      <a:pt x="12" y="54"/>
                    </a:lnTo>
                    <a:lnTo>
                      <a:pt x="8" y="4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8" y="4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58" y="8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8" y="6"/>
                    </a:lnTo>
                    <a:lnTo>
                      <a:pt x="80" y="6"/>
                    </a:lnTo>
                    <a:lnTo>
                      <a:pt x="80" y="16"/>
                    </a:lnTo>
                    <a:lnTo>
                      <a:pt x="76" y="26"/>
                    </a:lnTo>
                    <a:lnTo>
                      <a:pt x="70" y="38"/>
                    </a:lnTo>
                    <a:lnTo>
                      <a:pt x="64" y="46"/>
                    </a:lnTo>
                    <a:lnTo>
                      <a:pt x="54" y="50"/>
                    </a:lnTo>
                    <a:lnTo>
                      <a:pt x="54" y="58"/>
                    </a:lnTo>
                    <a:lnTo>
                      <a:pt x="44" y="62"/>
                    </a:lnTo>
                    <a:lnTo>
                      <a:pt x="40" y="6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1" name="Freeform 222"/>
              <p:cNvSpPr>
                <a:spLocks/>
              </p:cNvSpPr>
              <p:nvPr/>
            </p:nvSpPr>
            <p:spPr bwMode="auto">
              <a:xfrm>
                <a:off x="6339927" y="2989436"/>
                <a:ext cx="139036" cy="290293"/>
              </a:xfrm>
              <a:custGeom>
                <a:avLst/>
                <a:gdLst/>
                <a:ahLst/>
                <a:cxnLst>
                  <a:cxn ang="0">
                    <a:pos x="42" y="204"/>
                  </a:cxn>
                  <a:cxn ang="0">
                    <a:pos x="44" y="206"/>
                  </a:cxn>
                  <a:cxn ang="0">
                    <a:pos x="44" y="208"/>
                  </a:cxn>
                  <a:cxn ang="0">
                    <a:pos x="44" y="214"/>
                  </a:cxn>
                  <a:cxn ang="0">
                    <a:pos x="42" y="214"/>
                  </a:cxn>
                  <a:cxn ang="0">
                    <a:pos x="40" y="234"/>
                  </a:cxn>
                  <a:cxn ang="0">
                    <a:pos x="52" y="226"/>
                  </a:cxn>
                  <a:cxn ang="0">
                    <a:pos x="66" y="218"/>
                  </a:cxn>
                  <a:cxn ang="0">
                    <a:pos x="66" y="210"/>
                  </a:cxn>
                  <a:cxn ang="0">
                    <a:pos x="70" y="204"/>
                  </a:cxn>
                  <a:cxn ang="0">
                    <a:pos x="82" y="206"/>
                  </a:cxn>
                  <a:cxn ang="0">
                    <a:pos x="94" y="202"/>
                  </a:cxn>
                  <a:cxn ang="0">
                    <a:pos x="108" y="190"/>
                  </a:cxn>
                  <a:cxn ang="0">
                    <a:pos x="112" y="172"/>
                  </a:cxn>
                  <a:cxn ang="0">
                    <a:pos x="108" y="152"/>
                  </a:cxn>
                  <a:cxn ang="0">
                    <a:pos x="104" y="138"/>
                  </a:cxn>
                  <a:cxn ang="0">
                    <a:pos x="100" y="122"/>
                  </a:cxn>
                  <a:cxn ang="0">
                    <a:pos x="60" y="78"/>
                  </a:cxn>
                  <a:cxn ang="0">
                    <a:pos x="54" y="70"/>
                  </a:cxn>
                  <a:cxn ang="0">
                    <a:pos x="62" y="50"/>
                  </a:cxn>
                  <a:cxn ang="0">
                    <a:pos x="74" y="34"/>
                  </a:cxn>
                  <a:cxn ang="0">
                    <a:pos x="82" y="32"/>
                  </a:cxn>
                  <a:cxn ang="0">
                    <a:pos x="80" y="24"/>
                  </a:cxn>
                  <a:cxn ang="0">
                    <a:pos x="70" y="20"/>
                  </a:cxn>
                  <a:cxn ang="0">
                    <a:pos x="68" y="6"/>
                  </a:cxn>
                  <a:cxn ang="0">
                    <a:pos x="58" y="4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4" y="6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10" y="24"/>
                  </a:cxn>
                  <a:cxn ang="0">
                    <a:pos x="12" y="38"/>
                  </a:cxn>
                  <a:cxn ang="0">
                    <a:pos x="34" y="36"/>
                  </a:cxn>
                  <a:cxn ang="0">
                    <a:pos x="40" y="46"/>
                  </a:cxn>
                  <a:cxn ang="0">
                    <a:pos x="42" y="56"/>
                  </a:cxn>
                  <a:cxn ang="0">
                    <a:pos x="28" y="56"/>
                  </a:cxn>
                  <a:cxn ang="0">
                    <a:pos x="26" y="66"/>
                  </a:cxn>
                  <a:cxn ang="0">
                    <a:pos x="34" y="70"/>
                  </a:cxn>
                  <a:cxn ang="0">
                    <a:pos x="62" y="96"/>
                  </a:cxn>
                  <a:cxn ang="0">
                    <a:pos x="80" y="116"/>
                  </a:cxn>
                  <a:cxn ang="0">
                    <a:pos x="84" y="130"/>
                  </a:cxn>
                  <a:cxn ang="0">
                    <a:pos x="82" y="144"/>
                  </a:cxn>
                  <a:cxn ang="0">
                    <a:pos x="82" y="152"/>
                  </a:cxn>
                  <a:cxn ang="0">
                    <a:pos x="78" y="164"/>
                  </a:cxn>
                  <a:cxn ang="0">
                    <a:pos x="72" y="176"/>
                  </a:cxn>
                  <a:cxn ang="0">
                    <a:pos x="66" y="184"/>
                  </a:cxn>
                  <a:cxn ang="0">
                    <a:pos x="56" y="188"/>
                  </a:cxn>
                  <a:cxn ang="0">
                    <a:pos x="56" y="196"/>
                  </a:cxn>
                  <a:cxn ang="0">
                    <a:pos x="46" y="200"/>
                  </a:cxn>
                  <a:cxn ang="0">
                    <a:pos x="42" y="204"/>
                  </a:cxn>
                </a:cxnLst>
                <a:rect l="0" t="0" r="r" b="b"/>
                <a:pathLst>
                  <a:path w="112" h="234">
                    <a:moveTo>
                      <a:pt x="42" y="204"/>
                    </a:moveTo>
                    <a:lnTo>
                      <a:pt x="44" y="206"/>
                    </a:lnTo>
                    <a:lnTo>
                      <a:pt x="44" y="208"/>
                    </a:lnTo>
                    <a:lnTo>
                      <a:pt x="44" y="214"/>
                    </a:lnTo>
                    <a:lnTo>
                      <a:pt x="42" y="214"/>
                    </a:lnTo>
                    <a:lnTo>
                      <a:pt x="40" y="234"/>
                    </a:lnTo>
                    <a:lnTo>
                      <a:pt x="52" y="226"/>
                    </a:lnTo>
                    <a:lnTo>
                      <a:pt x="66" y="218"/>
                    </a:lnTo>
                    <a:lnTo>
                      <a:pt x="66" y="210"/>
                    </a:lnTo>
                    <a:lnTo>
                      <a:pt x="70" y="204"/>
                    </a:lnTo>
                    <a:lnTo>
                      <a:pt x="82" y="206"/>
                    </a:lnTo>
                    <a:lnTo>
                      <a:pt x="94" y="202"/>
                    </a:lnTo>
                    <a:lnTo>
                      <a:pt x="108" y="190"/>
                    </a:lnTo>
                    <a:lnTo>
                      <a:pt x="112" y="172"/>
                    </a:lnTo>
                    <a:lnTo>
                      <a:pt x="108" y="152"/>
                    </a:lnTo>
                    <a:lnTo>
                      <a:pt x="104" y="138"/>
                    </a:lnTo>
                    <a:lnTo>
                      <a:pt x="100" y="122"/>
                    </a:lnTo>
                    <a:lnTo>
                      <a:pt x="60" y="78"/>
                    </a:lnTo>
                    <a:lnTo>
                      <a:pt x="54" y="70"/>
                    </a:lnTo>
                    <a:lnTo>
                      <a:pt x="62" y="50"/>
                    </a:lnTo>
                    <a:lnTo>
                      <a:pt x="74" y="34"/>
                    </a:lnTo>
                    <a:lnTo>
                      <a:pt x="82" y="32"/>
                    </a:lnTo>
                    <a:lnTo>
                      <a:pt x="80" y="24"/>
                    </a:lnTo>
                    <a:lnTo>
                      <a:pt x="70" y="20"/>
                    </a:lnTo>
                    <a:lnTo>
                      <a:pt x="68" y="6"/>
                    </a:lnTo>
                    <a:lnTo>
                      <a:pt x="58" y="4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10" y="24"/>
                    </a:lnTo>
                    <a:lnTo>
                      <a:pt x="12" y="38"/>
                    </a:lnTo>
                    <a:lnTo>
                      <a:pt x="34" y="36"/>
                    </a:lnTo>
                    <a:lnTo>
                      <a:pt x="40" y="46"/>
                    </a:lnTo>
                    <a:lnTo>
                      <a:pt x="42" y="56"/>
                    </a:lnTo>
                    <a:lnTo>
                      <a:pt x="28" y="56"/>
                    </a:lnTo>
                    <a:lnTo>
                      <a:pt x="26" y="66"/>
                    </a:lnTo>
                    <a:lnTo>
                      <a:pt x="34" y="70"/>
                    </a:lnTo>
                    <a:lnTo>
                      <a:pt x="62" y="96"/>
                    </a:lnTo>
                    <a:lnTo>
                      <a:pt x="80" y="116"/>
                    </a:lnTo>
                    <a:lnTo>
                      <a:pt x="84" y="130"/>
                    </a:lnTo>
                    <a:lnTo>
                      <a:pt x="82" y="144"/>
                    </a:lnTo>
                    <a:lnTo>
                      <a:pt x="82" y="152"/>
                    </a:lnTo>
                    <a:lnTo>
                      <a:pt x="78" y="164"/>
                    </a:lnTo>
                    <a:lnTo>
                      <a:pt x="72" y="176"/>
                    </a:lnTo>
                    <a:lnTo>
                      <a:pt x="66" y="184"/>
                    </a:lnTo>
                    <a:lnTo>
                      <a:pt x="56" y="188"/>
                    </a:lnTo>
                    <a:lnTo>
                      <a:pt x="56" y="196"/>
                    </a:lnTo>
                    <a:lnTo>
                      <a:pt x="46" y="200"/>
                    </a:lnTo>
                    <a:lnTo>
                      <a:pt x="42" y="20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2" name="Freeform 223"/>
              <p:cNvSpPr>
                <a:spLocks/>
              </p:cNvSpPr>
              <p:nvPr/>
            </p:nvSpPr>
            <p:spPr bwMode="auto">
              <a:xfrm>
                <a:off x="5860752" y="2709068"/>
                <a:ext cx="47172" cy="44660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12" y="28"/>
                  </a:cxn>
                  <a:cxn ang="0">
                    <a:pos x="2" y="22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20" y="0"/>
                  </a:cxn>
                  <a:cxn ang="0">
                    <a:pos x="28" y="6"/>
                  </a:cxn>
                  <a:cxn ang="0">
                    <a:pos x="38" y="12"/>
                  </a:cxn>
                  <a:cxn ang="0">
                    <a:pos x="38" y="20"/>
                  </a:cxn>
                  <a:cxn ang="0">
                    <a:pos x="32" y="26"/>
                  </a:cxn>
                  <a:cxn ang="0">
                    <a:pos x="24" y="30"/>
                  </a:cxn>
                  <a:cxn ang="0">
                    <a:pos x="14" y="36"/>
                  </a:cxn>
                </a:cxnLst>
                <a:rect l="0" t="0" r="r" b="b"/>
                <a:pathLst>
                  <a:path w="38" h="36">
                    <a:moveTo>
                      <a:pt x="14" y="36"/>
                    </a:moveTo>
                    <a:lnTo>
                      <a:pt x="12" y="28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20" y="0"/>
                    </a:lnTo>
                    <a:lnTo>
                      <a:pt x="28" y="6"/>
                    </a:lnTo>
                    <a:lnTo>
                      <a:pt x="38" y="12"/>
                    </a:lnTo>
                    <a:lnTo>
                      <a:pt x="38" y="20"/>
                    </a:lnTo>
                    <a:lnTo>
                      <a:pt x="32" y="26"/>
                    </a:lnTo>
                    <a:lnTo>
                      <a:pt x="24" y="30"/>
                    </a:lnTo>
                    <a:lnTo>
                      <a:pt x="14" y="3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3" name="Freeform 225"/>
              <p:cNvSpPr>
                <a:spLocks/>
              </p:cNvSpPr>
              <p:nvPr/>
            </p:nvSpPr>
            <p:spPr bwMode="auto">
              <a:xfrm>
                <a:off x="6079236" y="2880266"/>
                <a:ext cx="62069" cy="3225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8" y="24"/>
                  </a:cxn>
                  <a:cxn ang="0">
                    <a:pos x="16" y="26"/>
                  </a:cxn>
                  <a:cxn ang="0">
                    <a:pos x="32" y="24"/>
                  </a:cxn>
                  <a:cxn ang="0">
                    <a:pos x="46" y="22"/>
                  </a:cxn>
                  <a:cxn ang="0">
                    <a:pos x="50" y="16"/>
                  </a:cxn>
                  <a:cxn ang="0">
                    <a:pos x="46" y="6"/>
                  </a:cxn>
                  <a:cxn ang="0">
                    <a:pos x="32" y="4"/>
                  </a:cxn>
                  <a:cxn ang="0">
                    <a:pos x="20" y="0"/>
                  </a:cxn>
                  <a:cxn ang="0">
                    <a:pos x="10" y="0"/>
                  </a:cxn>
                </a:cxnLst>
                <a:rect l="0" t="0" r="r" b="b"/>
                <a:pathLst>
                  <a:path w="50" h="26">
                    <a:moveTo>
                      <a:pt x="10" y="0"/>
                    </a:moveTo>
                    <a:lnTo>
                      <a:pt x="4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8" y="24"/>
                    </a:lnTo>
                    <a:lnTo>
                      <a:pt x="16" y="26"/>
                    </a:lnTo>
                    <a:lnTo>
                      <a:pt x="32" y="24"/>
                    </a:lnTo>
                    <a:lnTo>
                      <a:pt x="46" y="22"/>
                    </a:lnTo>
                    <a:lnTo>
                      <a:pt x="50" y="16"/>
                    </a:lnTo>
                    <a:lnTo>
                      <a:pt x="46" y="6"/>
                    </a:lnTo>
                    <a:lnTo>
                      <a:pt x="32" y="4"/>
                    </a:lnTo>
                    <a:lnTo>
                      <a:pt x="2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4" name="Freeform 229"/>
              <p:cNvSpPr>
                <a:spLocks/>
              </p:cNvSpPr>
              <p:nvPr/>
            </p:nvSpPr>
            <p:spPr bwMode="auto">
              <a:xfrm>
                <a:off x="6141305" y="2875304"/>
                <a:ext cx="166346" cy="367207"/>
              </a:xfrm>
              <a:custGeom>
                <a:avLst/>
                <a:gdLst/>
                <a:ahLst/>
                <a:cxnLst>
                  <a:cxn ang="0">
                    <a:pos x="6" y="120"/>
                  </a:cxn>
                  <a:cxn ang="0">
                    <a:pos x="12" y="104"/>
                  </a:cxn>
                  <a:cxn ang="0">
                    <a:pos x="32" y="74"/>
                  </a:cxn>
                  <a:cxn ang="0">
                    <a:pos x="44" y="46"/>
                  </a:cxn>
                  <a:cxn ang="0">
                    <a:pos x="62" y="20"/>
                  </a:cxn>
                  <a:cxn ang="0">
                    <a:pos x="76" y="10"/>
                  </a:cxn>
                  <a:cxn ang="0">
                    <a:pos x="90" y="2"/>
                  </a:cxn>
                  <a:cxn ang="0">
                    <a:pos x="104" y="18"/>
                  </a:cxn>
                  <a:cxn ang="0">
                    <a:pos x="94" y="52"/>
                  </a:cxn>
                  <a:cxn ang="0">
                    <a:pos x="86" y="68"/>
                  </a:cxn>
                  <a:cxn ang="0">
                    <a:pos x="106" y="88"/>
                  </a:cxn>
                  <a:cxn ang="0">
                    <a:pos x="116" y="108"/>
                  </a:cxn>
                  <a:cxn ang="0">
                    <a:pos x="124" y="116"/>
                  </a:cxn>
                  <a:cxn ang="0">
                    <a:pos x="134" y="126"/>
                  </a:cxn>
                  <a:cxn ang="0">
                    <a:pos x="106" y="144"/>
                  </a:cxn>
                  <a:cxn ang="0">
                    <a:pos x="88" y="158"/>
                  </a:cxn>
                  <a:cxn ang="0">
                    <a:pos x="84" y="168"/>
                  </a:cxn>
                  <a:cxn ang="0">
                    <a:pos x="88" y="184"/>
                  </a:cxn>
                  <a:cxn ang="0">
                    <a:pos x="104" y="208"/>
                  </a:cxn>
                  <a:cxn ang="0">
                    <a:pos x="96" y="228"/>
                  </a:cxn>
                  <a:cxn ang="0">
                    <a:pos x="110" y="248"/>
                  </a:cxn>
                  <a:cxn ang="0">
                    <a:pos x="116" y="274"/>
                  </a:cxn>
                  <a:cxn ang="0">
                    <a:pos x="100" y="296"/>
                  </a:cxn>
                  <a:cxn ang="0">
                    <a:pos x="100" y="280"/>
                  </a:cxn>
                  <a:cxn ang="0">
                    <a:pos x="100" y="256"/>
                  </a:cxn>
                  <a:cxn ang="0">
                    <a:pos x="90" y="230"/>
                  </a:cxn>
                  <a:cxn ang="0">
                    <a:pos x="84" y="200"/>
                  </a:cxn>
                  <a:cxn ang="0">
                    <a:pos x="68" y="200"/>
                  </a:cxn>
                  <a:cxn ang="0">
                    <a:pos x="54" y="212"/>
                  </a:cxn>
                  <a:cxn ang="0">
                    <a:pos x="36" y="204"/>
                  </a:cxn>
                  <a:cxn ang="0">
                    <a:pos x="38" y="176"/>
                  </a:cxn>
                  <a:cxn ang="0">
                    <a:pos x="26" y="158"/>
                  </a:cxn>
                  <a:cxn ang="0">
                    <a:pos x="0" y="124"/>
                  </a:cxn>
                </a:cxnLst>
                <a:rect l="0" t="0" r="r" b="b"/>
                <a:pathLst>
                  <a:path w="134" h="296">
                    <a:moveTo>
                      <a:pt x="0" y="124"/>
                    </a:moveTo>
                    <a:lnTo>
                      <a:pt x="6" y="120"/>
                    </a:lnTo>
                    <a:lnTo>
                      <a:pt x="6" y="110"/>
                    </a:lnTo>
                    <a:lnTo>
                      <a:pt x="12" y="104"/>
                    </a:lnTo>
                    <a:lnTo>
                      <a:pt x="18" y="76"/>
                    </a:lnTo>
                    <a:lnTo>
                      <a:pt x="32" y="74"/>
                    </a:lnTo>
                    <a:lnTo>
                      <a:pt x="36" y="54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62" y="20"/>
                    </a:lnTo>
                    <a:lnTo>
                      <a:pt x="76" y="20"/>
                    </a:lnTo>
                    <a:lnTo>
                      <a:pt x="76" y="10"/>
                    </a:lnTo>
                    <a:lnTo>
                      <a:pt x="82" y="0"/>
                    </a:lnTo>
                    <a:lnTo>
                      <a:pt x="90" y="2"/>
                    </a:lnTo>
                    <a:lnTo>
                      <a:pt x="96" y="12"/>
                    </a:lnTo>
                    <a:lnTo>
                      <a:pt x="104" y="18"/>
                    </a:lnTo>
                    <a:lnTo>
                      <a:pt x="102" y="42"/>
                    </a:lnTo>
                    <a:lnTo>
                      <a:pt x="94" y="52"/>
                    </a:lnTo>
                    <a:lnTo>
                      <a:pt x="86" y="64"/>
                    </a:lnTo>
                    <a:lnTo>
                      <a:pt x="86" y="68"/>
                    </a:lnTo>
                    <a:lnTo>
                      <a:pt x="106" y="74"/>
                    </a:lnTo>
                    <a:lnTo>
                      <a:pt x="106" y="88"/>
                    </a:lnTo>
                    <a:lnTo>
                      <a:pt x="116" y="92"/>
                    </a:lnTo>
                    <a:lnTo>
                      <a:pt x="116" y="108"/>
                    </a:lnTo>
                    <a:lnTo>
                      <a:pt x="124" y="110"/>
                    </a:lnTo>
                    <a:lnTo>
                      <a:pt x="124" y="116"/>
                    </a:lnTo>
                    <a:lnTo>
                      <a:pt x="132" y="116"/>
                    </a:lnTo>
                    <a:lnTo>
                      <a:pt x="134" y="126"/>
                    </a:lnTo>
                    <a:lnTo>
                      <a:pt x="116" y="136"/>
                    </a:lnTo>
                    <a:lnTo>
                      <a:pt x="106" y="144"/>
                    </a:lnTo>
                    <a:lnTo>
                      <a:pt x="88" y="146"/>
                    </a:lnTo>
                    <a:lnTo>
                      <a:pt x="88" y="158"/>
                    </a:lnTo>
                    <a:lnTo>
                      <a:pt x="86" y="162"/>
                    </a:lnTo>
                    <a:lnTo>
                      <a:pt x="84" y="168"/>
                    </a:lnTo>
                    <a:lnTo>
                      <a:pt x="86" y="178"/>
                    </a:lnTo>
                    <a:lnTo>
                      <a:pt x="88" y="184"/>
                    </a:lnTo>
                    <a:lnTo>
                      <a:pt x="98" y="192"/>
                    </a:lnTo>
                    <a:lnTo>
                      <a:pt x="104" y="208"/>
                    </a:lnTo>
                    <a:lnTo>
                      <a:pt x="100" y="218"/>
                    </a:lnTo>
                    <a:lnTo>
                      <a:pt x="96" y="228"/>
                    </a:lnTo>
                    <a:lnTo>
                      <a:pt x="102" y="236"/>
                    </a:lnTo>
                    <a:lnTo>
                      <a:pt x="110" y="248"/>
                    </a:lnTo>
                    <a:lnTo>
                      <a:pt x="110" y="264"/>
                    </a:lnTo>
                    <a:lnTo>
                      <a:pt x="116" y="274"/>
                    </a:lnTo>
                    <a:lnTo>
                      <a:pt x="112" y="286"/>
                    </a:lnTo>
                    <a:lnTo>
                      <a:pt x="100" y="296"/>
                    </a:lnTo>
                    <a:lnTo>
                      <a:pt x="98" y="288"/>
                    </a:lnTo>
                    <a:lnTo>
                      <a:pt x="100" y="280"/>
                    </a:lnTo>
                    <a:lnTo>
                      <a:pt x="100" y="270"/>
                    </a:lnTo>
                    <a:lnTo>
                      <a:pt x="100" y="256"/>
                    </a:lnTo>
                    <a:lnTo>
                      <a:pt x="98" y="250"/>
                    </a:lnTo>
                    <a:lnTo>
                      <a:pt x="90" y="230"/>
                    </a:lnTo>
                    <a:lnTo>
                      <a:pt x="90" y="214"/>
                    </a:lnTo>
                    <a:lnTo>
                      <a:pt x="84" y="200"/>
                    </a:lnTo>
                    <a:lnTo>
                      <a:pt x="74" y="188"/>
                    </a:lnTo>
                    <a:lnTo>
                      <a:pt x="68" y="200"/>
                    </a:lnTo>
                    <a:lnTo>
                      <a:pt x="56" y="204"/>
                    </a:lnTo>
                    <a:lnTo>
                      <a:pt x="54" y="212"/>
                    </a:lnTo>
                    <a:lnTo>
                      <a:pt x="42" y="212"/>
                    </a:lnTo>
                    <a:lnTo>
                      <a:pt x="36" y="204"/>
                    </a:lnTo>
                    <a:lnTo>
                      <a:pt x="36" y="190"/>
                    </a:lnTo>
                    <a:lnTo>
                      <a:pt x="38" y="176"/>
                    </a:lnTo>
                    <a:lnTo>
                      <a:pt x="34" y="166"/>
                    </a:lnTo>
                    <a:lnTo>
                      <a:pt x="26" y="158"/>
                    </a:lnTo>
                    <a:lnTo>
                      <a:pt x="14" y="138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5" name="Freeform 230"/>
              <p:cNvSpPr>
                <a:spLocks/>
              </p:cNvSpPr>
              <p:nvPr/>
            </p:nvSpPr>
            <p:spPr bwMode="auto">
              <a:xfrm>
                <a:off x="6245582" y="3041540"/>
                <a:ext cx="161381" cy="297736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14" y="174"/>
                  </a:cxn>
                  <a:cxn ang="0">
                    <a:pos x="28" y="152"/>
                  </a:cxn>
                  <a:cxn ang="0">
                    <a:pos x="26" y="130"/>
                  </a:cxn>
                  <a:cxn ang="0">
                    <a:pos x="18" y="102"/>
                  </a:cxn>
                  <a:cxn ang="0">
                    <a:pos x="20" y="74"/>
                  </a:cxn>
                  <a:cxn ang="0">
                    <a:pos x="4" y="50"/>
                  </a:cxn>
                  <a:cxn ang="0">
                    <a:pos x="4" y="24"/>
                  </a:cxn>
                  <a:cxn ang="0">
                    <a:pos x="22" y="10"/>
                  </a:cxn>
                  <a:cxn ang="0">
                    <a:pos x="48" y="6"/>
                  </a:cxn>
                  <a:cxn ang="0">
                    <a:pos x="56" y="16"/>
                  </a:cxn>
                  <a:cxn ang="0">
                    <a:pos x="56" y="34"/>
                  </a:cxn>
                  <a:cxn ang="0">
                    <a:pos x="68" y="42"/>
                  </a:cxn>
                  <a:cxn ang="0">
                    <a:pos x="88" y="40"/>
                  </a:cxn>
                  <a:cxn ang="0">
                    <a:pos x="116" y="50"/>
                  </a:cxn>
                  <a:cxn ang="0">
                    <a:pos x="130" y="76"/>
                  </a:cxn>
                  <a:cxn ang="0">
                    <a:pos x="126" y="98"/>
                  </a:cxn>
                  <a:cxn ang="0">
                    <a:pos x="78" y="112"/>
                  </a:cxn>
                  <a:cxn ang="0">
                    <a:pos x="82" y="130"/>
                  </a:cxn>
                  <a:cxn ang="0">
                    <a:pos x="84" y="144"/>
                  </a:cxn>
                  <a:cxn ang="0">
                    <a:pos x="56" y="126"/>
                  </a:cxn>
                  <a:cxn ang="0">
                    <a:pos x="44" y="116"/>
                  </a:cxn>
                  <a:cxn ang="0">
                    <a:pos x="40" y="132"/>
                  </a:cxn>
                  <a:cxn ang="0">
                    <a:pos x="32" y="154"/>
                  </a:cxn>
                  <a:cxn ang="0">
                    <a:pos x="24" y="178"/>
                  </a:cxn>
                  <a:cxn ang="0">
                    <a:pos x="40" y="186"/>
                  </a:cxn>
                  <a:cxn ang="0">
                    <a:pos x="46" y="210"/>
                  </a:cxn>
                  <a:cxn ang="0">
                    <a:pos x="64" y="222"/>
                  </a:cxn>
                  <a:cxn ang="0">
                    <a:pos x="68" y="234"/>
                  </a:cxn>
                  <a:cxn ang="0">
                    <a:pos x="56" y="238"/>
                  </a:cxn>
                  <a:cxn ang="0">
                    <a:pos x="52" y="226"/>
                  </a:cxn>
                  <a:cxn ang="0">
                    <a:pos x="34" y="214"/>
                  </a:cxn>
                </a:cxnLst>
                <a:rect l="0" t="0" r="r" b="b"/>
                <a:pathLst>
                  <a:path w="130" h="240">
                    <a:moveTo>
                      <a:pt x="34" y="214"/>
                    </a:moveTo>
                    <a:lnTo>
                      <a:pt x="20" y="198"/>
                    </a:lnTo>
                    <a:lnTo>
                      <a:pt x="12" y="194"/>
                    </a:lnTo>
                    <a:lnTo>
                      <a:pt x="14" y="174"/>
                    </a:lnTo>
                    <a:lnTo>
                      <a:pt x="16" y="162"/>
                    </a:lnTo>
                    <a:lnTo>
                      <a:pt x="28" y="152"/>
                    </a:lnTo>
                    <a:lnTo>
                      <a:pt x="32" y="140"/>
                    </a:lnTo>
                    <a:lnTo>
                      <a:pt x="26" y="130"/>
                    </a:lnTo>
                    <a:lnTo>
                      <a:pt x="26" y="114"/>
                    </a:lnTo>
                    <a:lnTo>
                      <a:pt x="18" y="102"/>
                    </a:lnTo>
                    <a:lnTo>
                      <a:pt x="12" y="94"/>
                    </a:lnTo>
                    <a:lnTo>
                      <a:pt x="20" y="74"/>
                    </a:lnTo>
                    <a:lnTo>
                      <a:pt x="14" y="58"/>
                    </a:lnTo>
                    <a:lnTo>
                      <a:pt x="4" y="5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4" y="12"/>
                    </a:lnTo>
                    <a:lnTo>
                      <a:pt x="22" y="10"/>
                    </a:lnTo>
                    <a:lnTo>
                      <a:pt x="36" y="0"/>
                    </a:lnTo>
                    <a:lnTo>
                      <a:pt x="48" y="6"/>
                    </a:lnTo>
                    <a:lnTo>
                      <a:pt x="48" y="14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34"/>
                    </a:lnTo>
                    <a:lnTo>
                      <a:pt x="56" y="48"/>
                    </a:lnTo>
                    <a:lnTo>
                      <a:pt x="68" y="42"/>
                    </a:lnTo>
                    <a:lnTo>
                      <a:pt x="76" y="36"/>
                    </a:lnTo>
                    <a:lnTo>
                      <a:pt x="88" y="40"/>
                    </a:lnTo>
                    <a:lnTo>
                      <a:pt x="100" y="32"/>
                    </a:lnTo>
                    <a:lnTo>
                      <a:pt x="116" y="50"/>
                    </a:lnTo>
                    <a:lnTo>
                      <a:pt x="120" y="66"/>
                    </a:lnTo>
                    <a:lnTo>
                      <a:pt x="130" y="76"/>
                    </a:lnTo>
                    <a:lnTo>
                      <a:pt x="130" y="86"/>
                    </a:lnTo>
                    <a:lnTo>
                      <a:pt x="126" y="98"/>
                    </a:lnTo>
                    <a:lnTo>
                      <a:pt x="86" y="100"/>
                    </a:lnTo>
                    <a:lnTo>
                      <a:pt x="78" y="112"/>
                    </a:lnTo>
                    <a:lnTo>
                      <a:pt x="78" y="120"/>
                    </a:lnTo>
                    <a:lnTo>
                      <a:pt x="82" y="130"/>
                    </a:lnTo>
                    <a:lnTo>
                      <a:pt x="86" y="140"/>
                    </a:lnTo>
                    <a:lnTo>
                      <a:pt x="84" y="144"/>
                    </a:lnTo>
                    <a:lnTo>
                      <a:pt x="72" y="128"/>
                    </a:lnTo>
                    <a:lnTo>
                      <a:pt x="56" y="126"/>
                    </a:lnTo>
                    <a:lnTo>
                      <a:pt x="56" y="116"/>
                    </a:lnTo>
                    <a:lnTo>
                      <a:pt x="44" y="116"/>
                    </a:lnTo>
                    <a:lnTo>
                      <a:pt x="40" y="120"/>
                    </a:lnTo>
                    <a:lnTo>
                      <a:pt x="40" y="132"/>
                    </a:lnTo>
                    <a:lnTo>
                      <a:pt x="38" y="140"/>
                    </a:lnTo>
                    <a:lnTo>
                      <a:pt x="32" y="154"/>
                    </a:lnTo>
                    <a:lnTo>
                      <a:pt x="28" y="162"/>
                    </a:lnTo>
                    <a:lnTo>
                      <a:pt x="24" y="178"/>
                    </a:lnTo>
                    <a:lnTo>
                      <a:pt x="30" y="182"/>
                    </a:lnTo>
                    <a:lnTo>
                      <a:pt x="40" y="186"/>
                    </a:lnTo>
                    <a:lnTo>
                      <a:pt x="42" y="192"/>
                    </a:lnTo>
                    <a:lnTo>
                      <a:pt x="46" y="210"/>
                    </a:lnTo>
                    <a:lnTo>
                      <a:pt x="52" y="218"/>
                    </a:lnTo>
                    <a:lnTo>
                      <a:pt x="64" y="222"/>
                    </a:lnTo>
                    <a:lnTo>
                      <a:pt x="72" y="230"/>
                    </a:lnTo>
                    <a:lnTo>
                      <a:pt x="68" y="234"/>
                    </a:lnTo>
                    <a:lnTo>
                      <a:pt x="66" y="240"/>
                    </a:lnTo>
                    <a:lnTo>
                      <a:pt x="56" y="238"/>
                    </a:lnTo>
                    <a:lnTo>
                      <a:pt x="58" y="230"/>
                    </a:lnTo>
                    <a:lnTo>
                      <a:pt x="52" y="226"/>
                    </a:lnTo>
                    <a:lnTo>
                      <a:pt x="42" y="224"/>
                    </a:lnTo>
                    <a:lnTo>
                      <a:pt x="34" y="2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6" name="Freeform 266"/>
              <p:cNvSpPr>
                <a:spLocks/>
              </p:cNvSpPr>
              <p:nvPr/>
            </p:nvSpPr>
            <p:spPr bwMode="auto">
              <a:xfrm>
                <a:off x="6689999" y="2944777"/>
                <a:ext cx="37242" cy="66991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6" y="18"/>
                  </a:cxn>
                  <a:cxn ang="0">
                    <a:pos x="22" y="28"/>
                  </a:cxn>
                  <a:cxn ang="0">
                    <a:pos x="20" y="36"/>
                  </a:cxn>
                  <a:cxn ang="0">
                    <a:pos x="16" y="48"/>
                  </a:cxn>
                  <a:cxn ang="0">
                    <a:pos x="10" y="54"/>
                  </a:cxn>
                  <a:cxn ang="0">
                    <a:pos x="4" y="42"/>
                  </a:cxn>
                  <a:cxn ang="0">
                    <a:pos x="0" y="26"/>
                  </a:cxn>
                  <a:cxn ang="0">
                    <a:pos x="8" y="12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30" y="4"/>
                  </a:cxn>
                </a:cxnLst>
                <a:rect l="0" t="0" r="r" b="b"/>
                <a:pathLst>
                  <a:path w="30" h="54">
                    <a:moveTo>
                      <a:pt x="30" y="4"/>
                    </a:moveTo>
                    <a:lnTo>
                      <a:pt x="26" y="18"/>
                    </a:lnTo>
                    <a:lnTo>
                      <a:pt x="22" y="28"/>
                    </a:lnTo>
                    <a:lnTo>
                      <a:pt x="20" y="36"/>
                    </a:lnTo>
                    <a:lnTo>
                      <a:pt x="16" y="48"/>
                    </a:lnTo>
                    <a:lnTo>
                      <a:pt x="10" y="54"/>
                    </a:lnTo>
                    <a:lnTo>
                      <a:pt x="4" y="42"/>
                    </a:lnTo>
                    <a:lnTo>
                      <a:pt x="0" y="26"/>
                    </a:lnTo>
                    <a:lnTo>
                      <a:pt x="8" y="12"/>
                    </a:lnTo>
                    <a:lnTo>
                      <a:pt x="18" y="4"/>
                    </a:lnTo>
                    <a:lnTo>
                      <a:pt x="22" y="0"/>
                    </a:lnTo>
                    <a:lnTo>
                      <a:pt x="3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7" name="Freeform 267"/>
              <p:cNvSpPr>
                <a:spLocks/>
              </p:cNvSpPr>
              <p:nvPr/>
            </p:nvSpPr>
            <p:spPr bwMode="auto">
              <a:xfrm>
                <a:off x="6464065" y="3051466"/>
                <a:ext cx="47172" cy="37217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20" y="0"/>
                  </a:cxn>
                  <a:cxn ang="0">
                    <a:pos x="30" y="0"/>
                  </a:cxn>
                  <a:cxn ang="0">
                    <a:pos x="38" y="2"/>
                  </a:cxn>
                  <a:cxn ang="0">
                    <a:pos x="34" y="8"/>
                  </a:cxn>
                  <a:cxn ang="0">
                    <a:pos x="30" y="14"/>
                  </a:cxn>
                  <a:cxn ang="0">
                    <a:pos x="30" y="24"/>
                  </a:cxn>
                  <a:cxn ang="0">
                    <a:pos x="22" y="26"/>
                  </a:cxn>
                  <a:cxn ang="0">
                    <a:pos x="16" y="30"/>
                  </a:cxn>
                  <a:cxn ang="0">
                    <a:pos x="6" y="28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10" y="6"/>
                  </a:cxn>
                </a:cxnLst>
                <a:rect l="0" t="0" r="r" b="b"/>
                <a:pathLst>
                  <a:path w="38" h="30">
                    <a:moveTo>
                      <a:pt x="10" y="6"/>
                    </a:moveTo>
                    <a:lnTo>
                      <a:pt x="20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30" y="24"/>
                    </a:lnTo>
                    <a:lnTo>
                      <a:pt x="22" y="26"/>
                    </a:lnTo>
                    <a:lnTo>
                      <a:pt x="16" y="30"/>
                    </a:lnTo>
                    <a:lnTo>
                      <a:pt x="6" y="28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8" name="Freeform 268"/>
              <p:cNvSpPr>
                <a:spLocks/>
              </p:cNvSpPr>
              <p:nvPr/>
            </p:nvSpPr>
            <p:spPr bwMode="auto">
              <a:xfrm>
                <a:off x="7079793" y="2490730"/>
                <a:ext cx="114208" cy="9676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6"/>
                  </a:cxn>
                  <a:cxn ang="0">
                    <a:pos x="48" y="16"/>
                  </a:cxn>
                  <a:cxn ang="0">
                    <a:pos x="66" y="26"/>
                  </a:cxn>
                  <a:cxn ang="0">
                    <a:pos x="76" y="30"/>
                  </a:cxn>
                  <a:cxn ang="0">
                    <a:pos x="84" y="24"/>
                  </a:cxn>
                  <a:cxn ang="0">
                    <a:pos x="90" y="24"/>
                  </a:cxn>
                  <a:cxn ang="0">
                    <a:pos x="84" y="30"/>
                  </a:cxn>
                  <a:cxn ang="0">
                    <a:pos x="88" y="36"/>
                  </a:cxn>
                  <a:cxn ang="0">
                    <a:pos x="92" y="40"/>
                  </a:cxn>
                  <a:cxn ang="0">
                    <a:pos x="84" y="46"/>
                  </a:cxn>
                  <a:cxn ang="0">
                    <a:pos x="80" y="48"/>
                  </a:cxn>
                  <a:cxn ang="0">
                    <a:pos x="74" y="46"/>
                  </a:cxn>
                  <a:cxn ang="0">
                    <a:pos x="68" y="48"/>
                  </a:cxn>
                  <a:cxn ang="0">
                    <a:pos x="58" y="52"/>
                  </a:cxn>
                  <a:cxn ang="0">
                    <a:pos x="52" y="60"/>
                  </a:cxn>
                  <a:cxn ang="0">
                    <a:pos x="52" y="66"/>
                  </a:cxn>
                  <a:cxn ang="0">
                    <a:pos x="44" y="62"/>
                  </a:cxn>
                  <a:cxn ang="0">
                    <a:pos x="36" y="56"/>
                  </a:cxn>
                  <a:cxn ang="0">
                    <a:pos x="28" y="54"/>
                  </a:cxn>
                  <a:cxn ang="0">
                    <a:pos x="24" y="56"/>
                  </a:cxn>
                  <a:cxn ang="0">
                    <a:pos x="22" y="60"/>
                  </a:cxn>
                  <a:cxn ang="0">
                    <a:pos x="16" y="56"/>
                  </a:cxn>
                  <a:cxn ang="0">
                    <a:pos x="10" y="54"/>
                  </a:cxn>
                  <a:cxn ang="0">
                    <a:pos x="8" y="58"/>
                  </a:cxn>
                  <a:cxn ang="0">
                    <a:pos x="10" y="64"/>
                  </a:cxn>
                  <a:cxn ang="0">
                    <a:pos x="16" y="66"/>
                  </a:cxn>
                  <a:cxn ang="0">
                    <a:pos x="14" y="72"/>
                  </a:cxn>
                  <a:cxn ang="0">
                    <a:pos x="8" y="74"/>
                  </a:cxn>
                  <a:cxn ang="0">
                    <a:pos x="2" y="78"/>
                  </a:cxn>
                  <a:cxn ang="0">
                    <a:pos x="2" y="68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6" y="50"/>
                  </a:cxn>
                  <a:cxn ang="0">
                    <a:pos x="10" y="44"/>
                  </a:cxn>
                  <a:cxn ang="0">
                    <a:pos x="10" y="38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8" y="40"/>
                  </a:cxn>
                  <a:cxn ang="0">
                    <a:pos x="30" y="16"/>
                  </a:cxn>
                  <a:cxn ang="0">
                    <a:pos x="30" y="0"/>
                  </a:cxn>
                </a:cxnLst>
                <a:rect l="0" t="0" r="r" b="b"/>
                <a:pathLst>
                  <a:path w="92" h="78">
                    <a:moveTo>
                      <a:pt x="30" y="0"/>
                    </a:moveTo>
                    <a:lnTo>
                      <a:pt x="38" y="6"/>
                    </a:lnTo>
                    <a:lnTo>
                      <a:pt x="48" y="16"/>
                    </a:lnTo>
                    <a:lnTo>
                      <a:pt x="66" y="26"/>
                    </a:lnTo>
                    <a:lnTo>
                      <a:pt x="76" y="30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88" y="36"/>
                    </a:lnTo>
                    <a:lnTo>
                      <a:pt x="92" y="40"/>
                    </a:lnTo>
                    <a:lnTo>
                      <a:pt x="84" y="46"/>
                    </a:lnTo>
                    <a:lnTo>
                      <a:pt x="80" y="48"/>
                    </a:lnTo>
                    <a:lnTo>
                      <a:pt x="74" y="46"/>
                    </a:lnTo>
                    <a:lnTo>
                      <a:pt x="68" y="48"/>
                    </a:lnTo>
                    <a:lnTo>
                      <a:pt x="58" y="52"/>
                    </a:lnTo>
                    <a:lnTo>
                      <a:pt x="52" y="60"/>
                    </a:lnTo>
                    <a:lnTo>
                      <a:pt x="52" y="66"/>
                    </a:lnTo>
                    <a:lnTo>
                      <a:pt x="44" y="62"/>
                    </a:lnTo>
                    <a:lnTo>
                      <a:pt x="36" y="56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22" y="60"/>
                    </a:lnTo>
                    <a:lnTo>
                      <a:pt x="16" y="56"/>
                    </a:lnTo>
                    <a:lnTo>
                      <a:pt x="10" y="54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16" y="66"/>
                    </a:lnTo>
                    <a:lnTo>
                      <a:pt x="14" y="72"/>
                    </a:lnTo>
                    <a:lnTo>
                      <a:pt x="8" y="74"/>
                    </a:lnTo>
                    <a:lnTo>
                      <a:pt x="2" y="78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8" y="40"/>
                    </a:lnTo>
                    <a:lnTo>
                      <a:pt x="30" y="1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09" name="Freeform 269"/>
              <p:cNvSpPr>
                <a:spLocks/>
              </p:cNvSpPr>
              <p:nvPr/>
            </p:nvSpPr>
            <p:spPr bwMode="auto">
              <a:xfrm>
                <a:off x="6928344" y="2748767"/>
                <a:ext cx="49656" cy="32254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24" y="14"/>
                  </a:cxn>
                  <a:cxn ang="0">
                    <a:pos x="18" y="18"/>
                  </a:cxn>
                  <a:cxn ang="0">
                    <a:pos x="14" y="26"/>
                  </a:cxn>
                  <a:cxn ang="0">
                    <a:pos x="6" y="24"/>
                  </a:cxn>
                  <a:cxn ang="0">
                    <a:pos x="6" y="18"/>
                  </a:cxn>
                  <a:cxn ang="0">
                    <a:pos x="0" y="14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24" y="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4" y="14"/>
                  </a:cxn>
                  <a:cxn ang="0">
                    <a:pos x="30" y="16"/>
                  </a:cxn>
                </a:cxnLst>
                <a:rect l="0" t="0" r="r" b="b"/>
                <a:pathLst>
                  <a:path w="40" h="26">
                    <a:moveTo>
                      <a:pt x="30" y="16"/>
                    </a:moveTo>
                    <a:lnTo>
                      <a:pt x="24" y="14"/>
                    </a:lnTo>
                    <a:lnTo>
                      <a:pt x="18" y="18"/>
                    </a:lnTo>
                    <a:lnTo>
                      <a:pt x="14" y="26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24" y="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4" y="14"/>
                    </a:lnTo>
                    <a:lnTo>
                      <a:pt x="3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0" name="Freeform 270"/>
              <p:cNvSpPr>
                <a:spLocks/>
              </p:cNvSpPr>
              <p:nvPr/>
            </p:nvSpPr>
            <p:spPr bwMode="auto">
              <a:xfrm>
                <a:off x="6876205" y="2756211"/>
                <a:ext cx="47172" cy="62028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10" y="8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8" y="6"/>
                  </a:cxn>
                  <a:cxn ang="0">
                    <a:pos x="34" y="10"/>
                  </a:cxn>
                  <a:cxn ang="0">
                    <a:pos x="38" y="16"/>
                  </a:cxn>
                  <a:cxn ang="0">
                    <a:pos x="36" y="24"/>
                  </a:cxn>
                  <a:cxn ang="0">
                    <a:pos x="32" y="26"/>
                  </a:cxn>
                  <a:cxn ang="0">
                    <a:pos x="30" y="32"/>
                  </a:cxn>
                  <a:cxn ang="0">
                    <a:pos x="30" y="40"/>
                  </a:cxn>
                  <a:cxn ang="0">
                    <a:pos x="26" y="50"/>
                  </a:cxn>
                  <a:cxn ang="0">
                    <a:pos x="18" y="48"/>
                  </a:cxn>
                  <a:cxn ang="0">
                    <a:pos x="18" y="44"/>
                  </a:cxn>
                  <a:cxn ang="0">
                    <a:pos x="20" y="36"/>
                  </a:cxn>
                  <a:cxn ang="0">
                    <a:pos x="12" y="36"/>
                  </a:cxn>
                  <a:cxn ang="0">
                    <a:pos x="14" y="30"/>
                  </a:cxn>
                  <a:cxn ang="0">
                    <a:pos x="18" y="24"/>
                  </a:cxn>
                  <a:cxn ang="0">
                    <a:pos x="18" y="20"/>
                  </a:cxn>
                  <a:cxn ang="0">
                    <a:pos x="16" y="14"/>
                  </a:cxn>
                  <a:cxn ang="0">
                    <a:pos x="8" y="16"/>
                  </a:cxn>
                  <a:cxn ang="0">
                    <a:pos x="0" y="18"/>
                  </a:cxn>
                  <a:cxn ang="0">
                    <a:pos x="4" y="12"/>
                  </a:cxn>
                </a:cxnLst>
                <a:rect l="0" t="0" r="r" b="b"/>
                <a:pathLst>
                  <a:path w="38" h="50">
                    <a:moveTo>
                      <a:pt x="4" y="12"/>
                    </a:moveTo>
                    <a:lnTo>
                      <a:pt x="1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6"/>
                    </a:lnTo>
                    <a:lnTo>
                      <a:pt x="34" y="10"/>
                    </a:lnTo>
                    <a:lnTo>
                      <a:pt x="38" y="16"/>
                    </a:lnTo>
                    <a:lnTo>
                      <a:pt x="36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30" y="40"/>
                    </a:lnTo>
                    <a:lnTo>
                      <a:pt x="26" y="50"/>
                    </a:lnTo>
                    <a:lnTo>
                      <a:pt x="18" y="48"/>
                    </a:lnTo>
                    <a:lnTo>
                      <a:pt x="18" y="44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14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6" y="14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1" name="Freeform 271"/>
              <p:cNvSpPr>
                <a:spLocks/>
              </p:cNvSpPr>
              <p:nvPr/>
            </p:nvSpPr>
            <p:spPr bwMode="auto">
              <a:xfrm>
                <a:off x="6905998" y="2582531"/>
                <a:ext cx="216002" cy="183604"/>
              </a:xfrm>
              <a:custGeom>
                <a:avLst/>
                <a:gdLst/>
                <a:ahLst/>
                <a:cxnLst>
                  <a:cxn ang="0">
                    <a:pos x="12" y="128"/>
                  </a:cxn>
                  <a:cxn ang="0">
                    <a:pos x="32" y="112"/>
                  </a:cxn>
                  <a:cxn ang="0">
                    <a:pos x="60" y="110"/>
                  </a:cxn>
                  <a:cxn ang="0">
                    <a:pos x="80" y="100"/>
                  </a:cxn>
                  <a:cxn ang="0">
                    <a:pos x="92" y="82"/>
                  </a:cxn>
                  <a:cxn ang="0">
                    <a:pos x="100" y="80"/>
                  </a:cxn>
                  <a:cxn ang="0">
                    <a:pos x="110" y="82"/>
                  </a:cxn>
                  <a:cxn ang="0">
                    <a:pos x="140" y="52"/>
                  </a:cxn>
                  <a:cxn ang="0">
                    <a:pos x="144" y="30"/>
                  </a:cxn>
                  <a:cxn ang="0">
                    <a:pos x="146" y="10"/>
                  </a:cxn>
                  <a:cxn ang="0">
                    <a:pos x="160" y="12"/>
                  </a:cxn>
                  <a:cxn ang="0">
                    <a:pos x="158" y="2"/>
                  </a:cxn>
                  <a:cxn ang="0">
                    <a:pos x="166" y="10"/>
                  </a:cxn>
                  <a:cxn ang="0">
                    <a:pos x="172" y="28"/>
                  </a:cxn>
                  <a:cxn ang="0">
                    <a:pos x="168" y="48"/>
                  </a:cxn>
                  <a:cxn ang="0">
                    <a:pos x="158" y="66"/>
                  </a:cxn>
                  <a:cxn ang="0">
                    <a:pos x="154" y="86"/>
                  </a:cxn>
                  <a:cxn ang="0">
                    <a:pos x="152" y="98"/>
                  </a:cxn>
                  <a:cxn ang="0">
                    <a:pos x="152" y="108"/>
                  </a:cxn>
                  <a:cxn ang="0">
                    <a:pos x="148" y="118"/>
                  </a:cxn>
                  <a:cxn ang="0">
                    <a:pos x="138" y="116"/>
                  </a:cxn>
                  <a:cxn ang="0">
                    <a:pos x="126" y="116"/>
                  </a:cxn>
                  <a:cxn ang="0">
                    <a:pos x="126" y="128"/>
                  </a:cxn>
                  <a:cxn ang="0">
                    <a:pos x="116" y="126"/>
                  </a:cxn>
                  <a:cxn ang="0">
                    <a:pos x="102" y="126"/>
                  </a:cxn>
                  <a:cxn ang="0">
                    <a:pos x="90" y="122"/>
                  </a:cxn>
                  <a:cxn ang="0">
                    <a:pos x="92" y="132"/>
                  </a:cxn>
                  <a:cxn ang="0">
                    <a:pos x="80" y="144"/>
                  </a:cxn>
                  <a:cxn ang="0">
                    <a:pos x="68" y="140"/>
                  </a:cxn>
                  <a:cxn ang="0">
                    <a:pos x="70" y="130"/>
                  </a:cxn>
                  <a:cxn ang="0">
                    <a:pos x="56" y="124"/>
                  </a:cxn>
                  <a:cxn ang="0">
                    <a:pos x="38" y="130"/>
                  </a:cxn>
                  <a:cxn ang="0">
                    <a:pos x="18" y="134"/>
                  </a:cxn>
                  <a:cxn ang="0">
                    <a:pos x="2" y="138"/>
                  </a:cxn>
                </a:cxnLst>
                <a:rect l="0" t="0" r="r" b="b"/>
                <a:pathLst>
                  <a:path w="174" h="148">
                    <a:moveTo>
                      <a:pt x="0" y="134"/>
                    </a:moveTo>
                    <a:lnTo>
                      <a:pt x="12" y="128"/>
                    </a:lnTo>
                    <a:lnTo>
                      <a:pt x="26" y="118"/>
                    </a:lnTo>
                    <a:lnTo>
                      <a:pt x="32" y="112"/>
                    </a:lnTo>
                    <a:lnTo>
                      <a:pt x="44" y="110"/>
                    </a:lnTo>
                    <a:lnTo>
                      <a:pt x="60" y="110"/>
                    </a:lnTo>
                    <a:lnTo>
                      <a:pt x="76" y="110"/>
                    </a:lnTo>
                    <a:lnTo>
                      <a:pt x="80" y="100"/>
                    </a:lnTo>
                    <a:lnTo>
                      <a:pt x="88" y="90"/>
                    </a:lnTo>
                    <a:lnTo>
                      <a:pt x="92" y="82"/>
                    </a:lnTo>
                    <a:lnTo>
                      <a:pt x="98" y="74"/>
                    </a:lnTo>
                    <a:lnTo>
                      <a:pt x="100" y="80"/>
                    </a:lnTo>
                    <a:lnTo>
                      <a:pt x="100" y="86"/>
                    </a:lnTo>
                    <a:lnTo>
                      <a:pt x="110" y="82"/>
                    </a:lnTo>
                    <a:lnTo>
                      <a:pt x="126" y="72"/>
                    </a:lnTo>
                    <a:lnTo>
                      <a:pt x="140" y="52"/>
                    </a:lnTo>
                    <a:lnTo>
                      <a:pt x="146" y="36"/>
                    </a:lnTo>
                    <a:lnTo>
                      <a:pt x="144" y="30"/>
                    </a:lnTo>
                    <a:lnTo>
                      <a:pt x="142" y="18"/>
                    </a:lnTo>
                    <a:lnTo>
                      <a:pt x="146" y="10"/>
                    </a:lnTo>
                    <a:lnTo>
                      <a:pt x="150" y="8"/>
                    </a:lnTo>
                    <a:lnTo>
                      <a:pt x="160" y="12"/>
                    </a:lnTo>
                    <a:lnTo>
                      <a:pt x="162" y="6"/>
                    </a:lnTo>
                    <a:lnTo>
                      <a:pt x="158" y="2"/>
                    </a:lnTo>
                    <a:lnTo>
                      <a:pt x="164" y="0"/>
                    </a:lnTo>
                    <a:lnTo>
                      <a:pt x="166" y="10"/>
                    </a:lnTo>
                    <a:lnTo>
                      <a:pt x="166" y="18"/>
                    </a:lnTo>
                    <a:lnTo>
                      <a:pt x="172" y="28"/>
                    </a:lnTo>
                    <a:lnTo>
                      <a:pt x="174" y="36"/>
                    </a:lnTo>
                    <a:lnTo>
                      <a:pt x="168" y="48"/>
                    </a:lnTo>
                    <a:lnTo>
                      <a:pt x="160" y="58"/>
                    </a:lnTo>
                    <a:lnTo>
                      <a:pt x="158" y="66"/>
                    </a:lnTo>
                    <a:lnTo>
                      <a:pt x="158" y="80"/>
                    </a:lnTo>
                    <a:lnTo>
                      <a:pt x="154" y="8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2"/>
                    </a:lnTo>
                    <a:lnTo>
                      <a:pt x="152" y="108"/>
                    </a:lnTo>
                    <a:lnTo>
                      <a:pt x="152" y="110"/>
                    </a:lnTo>
                    <a:lnTo>
                      <a:pt x="148" y="118"/>
                    </a:lnTo>
                    <a:lnTo>
                      <a:pt x="142" y="122"/>
                    </a:lnTo>
                    <a:lnTo>
                      <a:pt x="138" y="116"/>
                    </a:lnTo>
                    <a:lnTo>
                      <a:pt x="132" y="114"/>
                    </a:lnTo>
                    <a:lnTo>
                      <a:pt x="126" y="116"/>
                    </a:lnTo>
                    <a:lnTo>
                      <a:pt x="128" y="124"/>
                    </a:lnTo>
                    <a:lnTo>
                      <a:pt x="126" y="128"/>
                    </a:lnTo>
                    <a:lnTo>
                      <a:pt x="118" y="122"/>
                    </a:lnTo>
                    <a:lnTo>
                      <a:pt x="116" y="126"/>
                    </a:lnTo>
                    <a:lnTo>
                      <a:pt x="110" y="126"/>
                    </a:lnTo>
                    <a:lnTo>
                      <a:pt x="102" y="126"/>
                    </a:lnTo>
                    <a:lnTo>
                      <a:pt x="92" y="126"/>
                    </a:lnTo>
                    <a:lnTo>
                      <a:pt x="90" y="122"/>
                    </a:lnTo>
                    <a:lnTo>
                      <a:pt x="88" y="126"/>
                    </a:lnTo>
                    <a:lnTo>
                      <a:pt x="92" y="132"/>
                    </a:lnTo>
                    <a:lnTo>
                      <a:pt x="84" y="136"/>
                    </a:lnTo>
                    <a:lnTo>
                      <a:pt x="80" y="144"/>
                    </a:lnTo>
                    <a:lnTo>
                      <a:pt x="74" y="148"/>
                    </a:lnTo>
                    <a:lnTo>
                      <a:pt x="68" y="140"/>
                    </a:lnTo>
                    <a:lnTo>
                      <a:pt x="62" y="136"/>
                    </a:lnTo>
                    <a:lnTo>
                      <a:pt x="70" y="130"/>
                    </a:lnTo>
                    <a:lnTo>
                      <a:pt x="72" y="124"/>
                    </a:lnTo>
                    <a:lnTo>
                      <a:pt x="56" y="124"/>
                    </a:lnTo>
                    <a:lnTo>
                      <a:pt x="50" y="128"/>
                    </a:lnTo>
                    <a:lnTo>
                      <a:pt x="38" y="130"/>
                    </a:lnTo>
                    <a:lnTo>
                      <a:pt x="28" y="134"/>
                    </a:lnTo>
                    <a:lnTo>
                      <a:pt x="18" y="134"/>
                    </a:lnTo>
                    <a:lnTo>
                      <a:pt x="10" y="140"/>
                    </a:lnTo>
                    <a:lnTo>
                      <a:pt x="2" y="13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2" name="Freeform 272"/>
              <p:cNvSpPr>
                <a:spLocks/>
              </p:cNvSpPr>
              <p:nvPr/>
            </p:nvSpPr>
            <p:spPr bwMode="auto">
              <a:xfrm>
                <a:off x="6814135" y="2654484"/>
                <a:ext cx="62069" cy="89320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" y="28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38" y="8"/>
                  </a:cxn>
                  <a:cxn ang="0">
                    <a:pos x="44" y="18"/>
                  </a:cxn>
                  <a:cxn ang="0">
                    <a:pos x="48" y="30"/>
                  </a:cxn>
                  <a:cxn ang="0">
                    <a:pos x="50" y="40"/>
                  </a:cxn>
                  <a:cxn ang="0">
                    <a:pos x="48" y="54"/>
                  </a:cxn>
                  <a:cxn ang="0">
                    <a:pos x="50" y="54"/>
                  </a:cxn>
                  <a:cxn ang="0">
                    <a:pos x="50" y="56"/>
                  </a:cxn>
                  <a:cxn ang="0">
                    <a:pos x="46" y="58"/>
                  </a:cxn>
                  <a:cxn ang="0">
                    <a:pos x="38" y="62"/>
                  </a:cxn>
                  <a:cxn ang="0">
                    <a:pos x="34" y="64"/>
                  </a:cxn>
                  <a:cxn ang="0">
                    <a:pos x="28" y="60"/>
                  </a:cxn>
                  <a:cxn ang="0">
                    <a:pos x="24" y="64"/>
                  </a:cxn>
                  <a:cxn ang="0">
                    <a:pos x="16" y="70"/>
                  </a:cxn>
                  <a:cxn ang="0">
                    <a:pos x="12" y="68"/>
                  </a:cxn>
                  <a:cxn ang="0">
                    <a:pos x="2" y="72"/>
                  </a:cxn>
                  <a:cxn ang="0">
                    <a:pos x="0" y="66"/>
                  </a:cxn>
                  <a:cxn ang="0">
                    <a:pos x="2" y="58"/>
                  </a:cxn>
                  <a:cxn ang="0">
                    <a:pos x="2" y="48"/>
                  </a:cxn>
                  <a:cxn ang="0">
                    <a:pos x="6" y="46"/>
                  </a:cxn>
                  <a:cxn ang="0">
                    <a:pos x="6" y="38"/>
                  </a:cxn>
                  <a:cxn ang="0">
                    <a:pos x="2" y="32"/>
                  </a:cxn>
                </a:cxnLst>
                <a:rect l="0" t="0" r="r" b="b"/>
                <a:pathLst>
                  <a:path w="50" h="72">
                    <a:moveTo>
                      <a:pt x="2" y="32"/>
                    </a:moveTo>
                    <a:lnTo>
                      <a:pt x="2" y="28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lnTo>
                      <a:pt x="38" y="8"/>
                    </a:lnTo>
                    <a:lnTo>
                      <a:pt x="44" y="18"/>
                    </a:lnTo>
                    <a:lnTo>
                      <a:pt x="48" y="30"/>
                    </a:lnTo>
                    <a:lnTo>
                      <a:pt x="50" y="40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46" y="58"/>
                    </a:lnTo>
                    <a:lnTo>
                      <a:pt x="38" y="62"/>
                    </a:lnTo>
                    <a:lnTo>
                      <a:pt x="34" y="64"/>
                    </a:lnTo>
                    <a:lnTo>
                      <a:pt x="28" y="60"/>
                    </a:lnTo>
                    <a:lnTo>
                      <a:pt x="24" y="64"/>
                    </a:lnTo>
                    <a:lnTo>
                      <a:pt x="16" y="70"/>
                    </a:lnTo>
                    <a:lnTo>
                      <a:pt x="12" y="6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2" y="58"/>
                    </a:lnTo>
                    <a:lnTo>
                      <a:pt x="2" y="48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2" y="3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3" name="Freeform 273"/>
              <p:cNvSpPr>
                <a:spLocks/>
              </p:cNvSpPr>
              <p:nvPr/>
            </p:nvSpPr>
            <p:spPr bwMode="auto">
              <a:xfrm>
                <a:off x="6776893" y="2550277"/>
                <a:ext cx="121656" cy="119095"/>
              </a:xfrm>
              <a:custGeom>
                <a:avLst/>
                <a:gdLst/>
                <a:ahLst/>
                <a:cxnLst>
                  <a:cxn ang="0">
                    <a:pos x="24" y="92"/>
                  </a:cxn>
                  <a:cxn ang="0">
                    <a:pos x="12" y="94"/>
                  </a:cxn>
                  <a:cxn ang="0">
                    <a:pos x="8" y="88"/>
                  </a:cxn>
                  <a:cxn ang="0">
                    <a:pos x="12" y="80"/>
                  </a:cxn>
                  <a:cxn ang="0">
                    <a:pos x="12" y="70"/>
                  </a:cxn>
                  <a:cxn ang="0">
                    <a:pos x="16" y="60"/>
                  </a:cxn>
                  <a:cxn ang="0">
                    <a:pos x="6" y="60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22" y="38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40" y="22"/>
                  </a:cxn>
                  <a:cxn ang="0">
                    <a:pos x="50" y="26"/>
                  </a:cxn>
                  <a:cxn ang="0">
                    <a:pos x="60" y="24"/>
                  </a:cxn>
                  <a:cxn ang="0">
                    <a:pos x="62" y="16"/>
                  </a:cxn>
                  <a:cxn ang="0">
                    <a:pos x="72" y="16"/>
                  </a:cxn>
                  <a:cxn ang="0">
                    <a:pos x="80" y="10"/>
                  </a:cxn>
                  <a:cxn ang="0">
                    <a:pos x="82" y="4"/>
                  </a:cxn>
                  <a:cxn ang="0">
                    <a:pos x="88" y="0"/>
                  </a:cxn>
                  <a:cxn ang="0">
                    <a:pos x="98" y="8"/>
                  </a:cxn>
                  <a:cxn ang="0">
                    <a:pos x="92" y="12"/>
                  </a:cxn>
                  <a:cxn ang="0">
                    <a:pos x="84" y="18"/>
                  </a:cxn>
                  <a:cxn ang="0">
                    <a:pos x="80" y="28"/>
                  </a:cxn>
                  <a:cxn ang="0">
                    <a:pos x="78" y="38"/>
                  </a:cxn>
                  <a:cxn ang="0">
                    <a:pos x="76" y="42"/>
                  </a:cxn>
                  <a:cxn ang="0">
                    <a:pos x="68" y="46"/>
                  </a:cxn>
                  <a:cxn ang="0">
                    <a:pos x="52" y="52"/>
                  </a:cxn>
                  <a:cxn ang="0">
                    <a:pos x="48" y="58"/>
                  </a:cxn>
                  <a:cxn ang="0">
                    <a:pos x="48" y="66"/>
                  </a:cxn>
                  <a:cxn ang="0">
                    <a:pos x="52" y="76"/>
                  </a:cxn>
                  <a:cxn ang="0">
                    <a:pos x="56" y="80"/>
                  </a:cxn>
                  <a:cxn ang="0">
                    <a:pos x="60" y="84"/>
                  </a:cxn>
                  <a:cxn ang="0">
                    <a:pos x="50" y="86"/>
                  </a:cxn>
                  <a:cxn ang="0">
                    <a:pos x="40" y="90"/>
                  </a:cxn>
                  <a:cxn ang="0">
                    <a:pos x="36" y="96"/>
                  </a:cxn>
                  <a:cxn ang="0">
                    <a:pos x="24" y="92"/>
                  </a:cxn>
                </a:cxnLst>
                <a:rect l="0" t="0" r="r" b="b"/>
                <a:pathLst>
                  <a:path w="98" h="96">
                    <a:moveTo>
                      <a:pt x="24" y="92"/>
                    </a:moveTo>
                    <a:lnTo>
                      <a:pt x="12" y="94"/>
                    </a:lnTo>
                    <a:lnTo>
                      <a:pt x="8" y="88"/>
                    </a:lnTo>
                    <a:lnTo>
                      <a:pt x="12" y="80"/>
                    </a:lnTo>
                    <a:lnTo>
                      <a:pt x="12" y="70"/>
                    </a:lnTo>
                    <a:lnTo>
                      <a:pt x="16" y="60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22" y="38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40" y="22"/>
                    </a:lnTo>
                    <a:lnTo>
                      <a:pt x="50" y="26"/>
                    </a:lnTo>
                    <a:lnTo>
                      <a:pt x="60" y="24"/>
                    </a:lnTo>
                    <a:lnTo>
                      <a:pt x="62" y="16"/>
                    </a:lnTo>
                    <a:lnTo>
                      <a:pt x="72" y="16"/>
                    </a:lnTo>
                    <a:lnTo>
                      <a:pt x="80" y="10"/>
                    </a:lnTo>
                    <a:lnTo>
                      <a:pt x="82" y="4"/>
                    </a:lnTo>
                    <a:lnTo>
                      <a:pt x="88" y="0"/>
                    </a:lnTo>
                    <a:lnTo>
                      <a:pt x="98" y="8"/>
                    </a:lnTo>
                    <a:lnTo>
                      <a:pt x="92" y="12"/>
                    </a:lnTo>
                    <a:lnTo>
                      <a:pt x="84" y="18"/>
                    </a:lnTo>
                    <a:lnTo>
                      <a:pt x="80" y="28"/>
                    </a:lnTo>
                    <a:lnTo>
                      <a:pt x="78" y="38"/>
                    </a:lnTo>
                    <a:lnTo>
                      <a:pt x="76" y="42"/>
                    </a:lnTo>
                    <a:lnTo>
                      <a:pt x="68" y="46"/>
                    </a:lnTo>
                    <a:lnTo>
                      <a:pt x="52" y="52"/>
                    </a:lnTo>
                    <a:lnTo>
                      <a:pt x="48" y="58"/>
                    </a:lnTo>
                    <a:lnTo>
                      <a:pt x="48" y="66"/>
                    </a:lnTo>
                    <a:lnTo>
                      <a:pt x="52" y="76"/>
                    </a:lnTo>
                    <a:lnTo>
                      <a:pt x="56" y="80"/>
                    </a:lnTo>
                    <a:lnTo>
                      <a:pt x="60" y="84"/>
                    </a:lnTo>
                    <a:lnTo>
                      <a:pt x="50" y="86"/>
                    </a:lnTo>
                    <a:lnTo>
                      <a:pt x="40" y="90"/>
                    </a:lnTo>
                    <a:lnTo>
                      <a:pt x="36" y="96"/>
                    </a:lnTo>
                    <a:lnTo>
                      <a:pt x="24" y="9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4" name="Freeform 274"/>
              <p:cNvSpPr>
                <a:spLocks/>
              </p:cNvSpPr>
              <p:nvPr/>
            </p:nvSpPr>
            <p:spPr bwMode="auto">
              <a:xfrm>
                <a:off x="5773852" y="2282315"/>
                <a:ext cx="1206630" cy="759226"/>
              </a:xfrm>
              <a:custGeom>
                <a:avLst/>
                <a:gdLst/>
                <a:ahLst/>
                <a:cxnLst>
                  <a:cxn ang="0">
                    <a:pos x="108" y="176"/>
                  </a:cxn>
                  <a:cxn ang="0">
                    <a:pos x="170" y="134"/>
                  </a:cxn>
                  <a:cxn ang="0">
                    <a:pos x="210" y="104"/>
                  </a:cxn>
                  <a:cxn ang="0">
                    <a:pos x="258" y="116"/>
                  </a:cxn>
                  <a:cxn ang="0">
                    <a:pos x="278" y="170"/>
                  </a:cxn>
                  <a:cxn ang="0">
                    <a:pos x="358" y="212"/>
                  </a:cxn>
                  <a:cxn ang="0">
                    <a:pos x="506" y="240"/>
                  </a:cxn>
                  <a:cxn ang="0">
                    <a:pos x="608" y="200"/>
                  </a:cxn>
                  <a:cxn ang="0">
                    <a:pos x="654" y="164"/>
                  </a:cxn>
                  <a:cxn ang="0">
                    <a:pos x="736" y="144"/>
                  </a:cxn>
                  <a:cxn ang="0">
                    <a:pos x="668" y="116"/>
                  </a:cxn>
                  <a:cxn ang="0">
                    <a:pos x="714" y="76"/>
                  </a:cxn>
                  <a:cxn ang="0">
                    <a:pos x="750" y="20"/>
                  </a:cxn>
                  <a:cxn ang="0">
                    <a:pos x="798" y="0"/>
                  </a:cxn>
                  <a:cxn ang="0">
                    <a:pos x="856" y="68"/>
                  </a:cxn>
                  <a:cxn ang="0">
                    <a:pos x="908" y="100"/>
                  </a:cxn>
                  <a:cxn ang="0">
                    <a:pos x="970" y="110"/>
                  </a:cxn>
                  <a:cxn ang="0">
                    <a:pos x="934" y="174"/>
                  </a:cxn>
                  <a:cxn ang="0">
                    <a:pos x="896" y="216"/>
                  </a:cxn>
                  <a:cxn ang="0">
                    <a:pos x="848" y="238"/>
                  </a:cxn>
                  <a:cxn ang="0">
                    <a:pos x="798" y="274"/>
                  </a:cxn>
                  <a:cxn ang="0">
                    <a:pos x="772" y="266"/>
                  </a:cxn>
                  <a:cxn ang="0">
                    <a:pos x="724" y="286"/>
                  </a:cxn>
                  <a:cxn ang="0">
                    <a:pos x="720" y="316"/>
                  </a:cxn>
                  <a:cxn ang="0">
                    <a:pos x="758" y="316"/>
                  </a:cxn>
                  <a:cxn ang="0">
                    <a:pos x="752" y="334"/>
                  </a:cxn>
                  <a:cxn ang="0">
                    <a:pos x="736" y="372"/>
                  </a:cxn>
                  <a:cxn ang="0">
                    <a:pos x="766" y="422"/>
                  </a:cxn>
                  <a:cxn ang="0">
                    <a:pos x="760" y="438"/>
                  </a:cxn>
                  <a:cxn ang="0">
                    <a:pos x="766" y="450"/>
                  </a:cxn>
                  <a:cxn ang="0">
                    <a:pos x="714" y="542"/>
                  </a:cxn>
                  <a:cxn ang="0">
                    <a:pos x="638" y="568"/>
                  </a:cxn>
                  <a:cxn ang="0">
                    <a:pos x="586" y="596"/>
                  </a:cxn>
                  <a:cxn ang="0">
                    <a:pos x="576" y="594"/>
                  </a:cxn>
                  <a:cxn ang="0">
                    <a:pos x="528" y="590"/>
                  </a:cxn>
                  <a:cxn ang="0">
                    <a:pos x="492" y="576"/>
                  </a:cxn>
                  <a:cxn ang="0">
                    <a:pos x="450" y="590"/>
                  </a:cxn>
                  <a:cxn ang="0">
                    <a:pos x="420" y="594"/>
                  </a:cxn>
                  <a:cxn ang="0">
                    <a:pos x="402" y="552"/>
                  </a:cxn>
                  <a:cxn ang="0">
                    <a:pos x="392" y="490"/>
                  </a:cxn>
                  <a:cxn ang="0">
                    <a:pos x="352" y="464"/>
                  </a:cxn>
                  <a:cxn ang="0">
                    <a:pos x="292" y="488"/>
                  </a:cxn>
                  <a:cxn ang="0">
                    <a:pos x="230" y="488"/>
                  </a:cxn>
                  <a:cxn ang="0">
                    <a:pos x="146" y="456"/>
                  </a:cxn>
                  <a:cxn ang="0">
                    <a:pos x="80" y="418"/>
                  </a:cxn>
                  <a:cxn ang="0">
                    <a:pos x="84" y="380"/>
                  </a:cxn>
                  <a:cxn ang="0">
                    <a:pos x="70" y="352"/>
                  </a:cxn>
                  <a:cxn ang="0">
                    <a:pos x="20" y="318"/>
                  </a:cxn>
                  <a:cxn ang="0">
                    <a:pos x="2" y="284"/>
                  </a:cxn>
                  <a:cxn ang="0">
                    <a:pos x="32" y="266"/>
                  </a:cxn>
                  <a:cxn ang="0">
                    <a:pos x="102" y="232"/>
                  </a:cxn>
                </a:cxnLst>
                <a:rect l="0" t="0" r="r" b="b"/>
                <a:pathLst>
                  <a:path w="972" h="612">
                    <a:moveTo>
                      <a:pt x="108" y="228"/>
                    </a:moveTo>
                    <a:lnTo>
                      <a:pt x="108" y="218"/>
                    </a:lnTo>
                    <a:lnTo>
                      <a:pt x="116" y="210"/>
                    </a:lnTo>
                    <a:lnTo>
                      <a:pt x="110" y="194"/>
                    </a:lnTo>
                    <a:lnTo>
                      <a:pt x="108" y="176"/>
                    </a:lnTo>
                    <a:lnTo>
                      <a:pt x="120" y="170"/>
                    </a:lnTo>
                    <a:lnTo>
                      <a:pt x="138" y="170"/>
                    </a:lnTo>
                    <a:lnTo>
                      <a:pt x="142" y="156"/>
                    </a:lnTo>
                    <a:lnTo>
                      <a:pt x="152" y="132"/>
                    </a:lnTo>
                    <a:lnTo>
                      <a:pt x="170" y="134"/>
                    </a:lnTo>
                    <a:lnTo>
                      <a:pt x="184" y="134"/>
                    </a:lnTo>
                    <a:lnTo>
                      <a:pt x="194" y="132"/>
                    </a:lnTo>
                    <a:lnTo>
                      <a:pt x="194" y="118"/>
                    </a:lnTo>
                    <a:lnTo>
                      <a:pt x="198" y="104"/>
                    </a:lnTo>
                    <a:lnTo>
                      <a:pt x="210" y="104"/>
                    </a:lnTo>
                    <a:lnTo>
                      <a:pt x="212" y="94"/>
                    </a:lnTo>
                    <a:lnTo>
                      <a:pt x="228" y="94"/>
                    </a:lnTo>
                    <a:lnTo>
                      <a:pt x="232" y="104"/>
                    </a:lnTo>
                    <a:lnTo>
                      <a:pt x="242" y="114"/>
                    </a:lnTo>
                    <a:lnTo>
                      <a:pt x="258" y="116"/>
                    </a:lnTo>
                    <a:lnTo>
                      <a:pt x="272" y="130"/>
                    </a:lnTo>
                    <a:lnTo>
                      <a:pt x="280" y="142"/>
                    </a:lnTo>
                    <a:lnTo>
                      <a:pt x="280" y="150"/>
                    </a:lnTo>
                    <a:lnTo>
                      <a:pt x="274" y="158"/>
                    </a:lnTo>
                    <a:lnTo>
                      <a:pt x="278" y="170"/>
                    </a:lnTo>
                    <a:lnTo>
                      <a:pt x="286" y="174"/>
                    </a:lnTo>
                    <a:lnTo>
                      <a:pt x="320" y="176"/>
                    </a:lnTo>
                    <a:lnTo>
                      <a:pt x="330" y="186"/>
                    </a:lnTo>
                    <a:lnTo>
                      <a:pt x="352" y="198"/>
                    </a:lnTo>
                    <a:lnTo>
                      <a:pt x="358" y="212"/>
                    </a:lnTo>
                    <a:lnTo>
                      <a:pt x="364" y="220"/>
                    </a:lnTo>
                    <a:lnTo>
                      <a:pt x="418" y="222"/>
                    </a:lnTo>
                    <a:lnTo>
                      <a:pt x="446" y="224"/>
                    </a:lnTo>
                    <a:lnTo>
                      <a:pt x="470" y="236"/>
                    </a:lnTo>
                    <a:lnTo>
                      <a:pt x="506" y="240"/>
                    </a:lnTo>
                    <a:lnTo>
                      <a:pt x="528" y="226"/>
                    </a:lnTo>
                    <a:lnTo>
                      <a:pt x="572" y="226"/>
                    </a:lnTo>
                    <a:lnTo>
                      <a:pt x="590" y="216"/>
                    </a:lnTo>
                    <a:lnTo>
                      <a:pt x="590" y="210"/>
                    </a:lnTo>
                    <a:lnTo>
                      <a:pt x="608" y="200"/>
                    </a:lnTo>
                    <a:lnTo>
                      <a:pt x="602" y="188"/>
                    </a:lnTo>
                    <a:lnTo>
                      <a:pt x="608" y="176"/>
                    </a:lnTo>
                    <a:lnTo>
                      <a:pt x="622" y="176"/>
                    </a:lnTo>
                    <a:lnTo>
                      <a:pt x="640" y="178"/>
                    </a:lnTo>
                    <a:lnTo>
                      <a:pt x="654" y="164"/>
                    </a:lnTo>
                    <a:lnTo>
                      <a:pt x="670" y="164"/>
                    </a:lnTo>
                    <a:lnTo>
                      <a:pt x="688" y="150"/>
                    </a:lnTo>
                    <a:lnTo>
                      <a:pt x="708" y="142"/>
                    </a:lnTo>
                    <a:lnTo>
                      <a:pt x="720" y="142"/>
                    </a:lnTo>
                    <a:lnTo>
                      <a:pt x="736" y="144"/>
                    </a:lnTo>
                    <a:lnTo>
                      <a:pt x="734" y="134"/>
                    </a:lnTo>
                    <a:lnTo>
                      <a:pt x="714" y="114"/>
                    </a:lnTo>
                    <a:lnTo>
                      <a:pt x="704" y="112"/>
                    </a:lnTo>
                    <a:lnTo>
                      <a:pt x="696" y="118"/>
                    </a:lnTo>
                    <a:lnTo>
                      <a:pt x="668" y="116"/>
                    </a:lnTo>
                    <a:lnTo>
                      <a:pt x="672" y="102"/>
                    </a:lnTo>
                    <a:lnTo>
                      <a:pt x="680" y="84"/>
                    </a:lnTo>
                    <a:lnTo>
                      <a:pt x="686" y="76"/>
                    </a:lnTo>
                    <a:lnTo>
                      <a:pt x="704" y="86"/>
                    </a:lnTo>
                    <a:lnTo>
                      <a:pt x="714" y="76"/>
                    </a:lnTo>
                    <a:lnTo>
                      <a:pt x="726" y="74"/>
                    </a:lnTo>
                    <a:lnTo>
                      <a:pt x="730" y="58"/>
                    </a:lnTo>
                    <a:lnTo>
                      <a:pt x="740" y="40"/>
                    </a:lnTo>
                    <a:lnTo>
                      <a:pt x="750" y="34"/>
                    </a:lnTo>
                    <a:lnTo>
                      <a:pt x="750" y="20"/>
                    </a:lnTo>
                    <a:lnTo>
                      <a:pt x="738" y="18"/>
                    </a:lnTo>
                    <a:lnTo>
                      <a:pt x="740" y="10"/>
                    </a:lnTo>
                    <a:lnTo>
                      <a:pt x="754" y="4"/>
                    </a:lnTo>
                    <a:lnTo>
                      <a:pt x="780" y="2"/>
                    </a:lnTo>
                    <a:lnTo>
                      <a:pt x="798" y="0"/>
                    </a:lnTo>
                    <a:lnTo>
                      <a:pt x="814" y="6"/>
                    </a:lnTo>
                    <a:lnTo>
                      <a:pt x="828" y="12"/>
                    </a:lnTo>
                    <a:lnTo>
                      <a:pt x="840" y="32"/>
                    </a:lnTo>
                    <a:lnTo>
                      <a:pt x="848" y="52"/>
                    </a:lnTo>
                    <a:lnTo>
                      <a:pt x="856" y="68"/>
                    </a:lnTo>
                    <a:lnTo>
                      <a:pt x="862" y="84"/>
                    </a:lnTo>
                    <a:lnTo>
                      <a:pt x="878" y="84"/>
                    </a:lnTo>
                    <a:lnTo>
                      <a:pt x="888" y="90"/>
                    </a:lnTo>
                    <a:lnTo>
                      <a:pt x="902" y="98"/>
                    </a:lnTo>
                    <a:lnTo>
                      <a:pt x="908" y="100"/>
                    </a:lnTo>
                    <a:lnTo>
                      <a:pt x="912" y="120"/>
                    </a:lnTo>
                    <a:lnTo>
                      <a:pt x="934" y="122"/>
                    </a:lnTo>
                    <a:lnTo>
                      <a:pt x="940" y="114"/>
                    </a:lnTo>
                    <a:lnTo>
                      <a:pt x="954" y="112"/>
                    </a:lnTo>
                    <a:lnTo>
                      <a:pt x="970" y="110"/>
                    </a:lnTo>
                    <a:lnTo>
                      <a:pt x="972" y="124"/>
                    </a:lnTo>
                    <a:lnTo>
                      <a:pt x="964" y="128"/>
                    </a:lnTo>
                    <a:lnTo>
                      <a:pt x="958" y="150"/>
                    </a:lnTo>
                    <a:lnTo>
                      <a:pt x="946" y="172"/>
                    </a:lnTo>
                    <a:lnTo>
                      <a:pt x="934" y="174"/>
                    </a:lnTo>
                    <a:lnTo>
                      <a:pt x="928" y="168"/>
                    </a:lnTo>
                    <a:lnTo>
                      <a:pt x="914" y="178"/>
                    </a:lnTo>
                    <a:lnTo>
                      <a:pt x="914" y="214"/>
                    </a:lnTo>
                    <a:lnTo>
                      <a:pt x="906" y="224"/>
                    </a:lnTo>
                    <a:lnTo>
                      <a:pt x="896" y="216"/>
                    </a:lnTo>
                    <a:lnTo>
                      <a:pt x="880" y="232"/>
                    </a:lnTo>
                    <a:lnTo>
                      <a:pt x="870" y="232"/>
                    </a:lnTo>
                    <a:lnTo>
                      <a:pt x="868" y="240"/>
                    </a:lnTo>
                    <a:lnTo>
                      <a:pt x="858" y="242"/>
                    </a:lnTo>
                    <a:lnTo>
                      <a:pt x="848" y="238"/>
                    </a:lnTo>
                    <a:lnTo>
                      <a:pt x="844" y="240"/>
                    </a:lnTo>
                    <a:lnTo>
                      <a:pt x="830" y="254"/>
                    </a:lnTo>
                    <a:lnTo>
                      <a:pt x="818" y="262"/>
                    </a:lnTo>
                    <a:lnTo>
                      <a:pt x="808" y="272"/>
                    </a:lnTo>
                    <a:lnTo>
                      <a:pt x="798" y="274"/>
                    </a:lnTo>
                    <a:lnTo>
                      <a:pt x="788" y="276"/>
                    </a:lnTo>
                    <a:lnTo>
                      <a:pt x="760" y="294"/>
                    </a:lnTo>
                    <a:lnTo>
                      <a:pt x="758" y="282"/>
                    </a:lnTo>
                    <a:lnTo>
                      <a:pt x="762" y="272"/>
                    </a:lnTo>
                    <a:lnTo>
                      <a:pt x="772" y="266"/>
                    </a:lnTo>
                    <a:lnTo>
                      <a:pt x="770" y="256"/>
                    </a:lnTo>
                    <a:lnTo>
                      <a:pt x="762" y="256"/>
                    </a:lnTo>
                    <a:lnTo>
                      <a:pt x="750" y="258"/>
                    </a:lnTo>
                    <a:lnTo>
                      <a:pt x="728" y="276"/>
                    </a:lnTo>
                    <a:lnTo>
                      <a:pt x="724" y="286"/>
                    </a:lnTo>
                    <a:lnTo>
                      <a:pt x="704" y="286"/>
                    </a:lnTo>
                    <a:lnTo>
                      <a:pt x="700" y="294"/>
                    </a:lnTo>
                    <a:lnTo>
                      <a:pt x="706" y="308"/>
                    </a:lnTo>
                    <a:lnTo>
                      <a:pt x="720" y="310"/>
                    </a:lnTo>
                    <a:lnTo>
                      <a:pt x="720" y="316"/>
                    </a:lnTo>
                    <a:lnTo>
                      <a:pt x="722" y="324"/>
                    </a:lnTo>
                    <a:lnTo>
                      <a:pt x="734" y="322"/>
                    </a:lnTo>
                    <a:lnTo>
                      <a:pt x="742" y="314"/>
                    </a:lnTo>
                    <a:lnTo>
                      <a:pt x="750" y="312"/>
                    </a:lnTo>
                    <a:lnTo>
                      <a:pt x="758" y="316"/>
                    </a:lnTo>
                    <a:lnTo>
                      <a:pt x="774" y="320"/>
                    </a:lnTo>
                    <a:lnTo>
                      <a:pt x="778" y="328"/>
                    </a:lnTo>
                    <a:lnTo>
                      <a:pt x="772" y="330"/>
                    </a:lnTo>
                    <a:lnTo>
                      <a:pt x="760" y="330"/>
                    </a:lnTo>
                    <a:lnTo>
                      <a:pt x="752" y="334"/>
                    </a:lnTo>
                    <a:lnTo>
                      <a:pt x="750" y="340"/>
                    </a:lnTo>
                    <a:lnTo>
                      <a:pt x="740" y="344"/>
                    </a:lnTo>
                    <a:lnTo>
                      <a:pt x="730" y="358"/>
                    </a:lnTo>
                    <a:lnTo>
                      <a:pt x="726" y="368"/>
                    </a:lnTo>
                    <a:lnTo>
                      <a:pt x="736" y="372"/>
                    </a:lnTo>
                    <a:lnTo>
                      <a:pt x="742" y="378"/>
                    </a:lnTo>
                    <a:lnTo>
                      <a:pt x="750" y="398"/>
                    </a:lnTo>
                    <a:lnTo>
                      <a:pt x="752" y="406"/>
                    </a:lnTo>
                    <a:lnTo>
                      <a:pt x="768" y="418"/>
                    </a:lnTo>
                    <a:lnTo>
                      <a:pt x="766" y="422"/>
                    </a:lnTo>
                    <a:lnTo>
                      <a:pt x="756" y="418"/>
                    </a:lnTo>
                    <a:lnTo>
                      <a:pt x="752" y="426"/>
                    </a:lnTo>
                    <a:lnTo>
                      <a:pt x="764" y="430"/>
                    </a:lnTo>
                    <a:lnTo>
                      <a:pt x="768" y="436"/>
                    </a:lnTo>
                    <a:lnTo>
                      <a:pt x="760" y="438"/>
                    </a:lnTo>
                    <a:lnTo>
                      <a:pt x="750" y="440"/>
                    </a:lnTo>
                    <a:lnTo>
                      <a:pt x="744" y="444"/>
                    </a:lnTo>
                    <a:lnTo>
                      <a:pt x="742" y="446"/>
                    </a:lnTo>
                    <a:lnTo>
                      <a:pt x="756" y="448"/>
                    </a:lnTo>
                    <a:lnTo>
                      <a:pt x="766" y="450"/>
                    </a:lnTo>
                    <a:lnTo>
                      <a:pt x="766" y="462"/>
                    </a:lnTo>
                    <a:lnTo>
                      <a:pt x="758" y="480"/>
                    </a:lnTo>
                    <a:lnTo>
                      <a:pt x="738" y="504"/>
                    </a:lnTo>
                    <a:lnTo>
                      <a:pt x="724" y="524"/>
                    </a:lnTo>
                    <a:lnTo>
                      <a:pt x="714" y="542"/>
                    </a:lnTo>
                    <a:lnTo>
                      <a:pt x="692" y="560"/>
                    </a:lnTo>
                    <a:lnTo>
                      <a:pt x="678" y="572"/>
                    </a:lnTo>
                    <a:lnTo>
                      <a:pt x="656" y="576"/>
                    </a:lnTo>
                    <a:lnTo>
                      <a:pt x="644" y="576"/>
                    </a:lnTo>
                    <a:lnTo>
                      <a:pt x="638" y="568"/>
                    </a:lnTo>
                    <a:lnTo>
                      <a:pt x="632" y="570"/>
                    </a:lnTo>
                    <a:lnTo>
                      <a:pt x="632" y="584"/>
                    </a:lnTo>
                    <a:lnTo>
                      <a:pt x="618" y="588"/>
                    </a:lnTo>
                    <a:lnTo>
                      <a:pt x="598" y="594"/>
                    </a:lnTo>
                    <a:lnTo>
                      <a:pt x="586" y="596"/>
                    </a:lnTo>
                    <a:lnTo>
                      <a:pt x="582" y="604"/>
                    </a:lnTo>
                    <a:lnTo>
                      <a:pt x="584" y="612"/>
                    </a:lnTo>
                    <a:lnTo>
                      <a:pt x="576" y="608"/>
                    </a:lnTo>
                    <a:lnTo>
                      <a:pt x="576" y="600"/>
                    </a:lnTo>
                    <a:lnTo>
                      <a:pt x="576" y="594"/>
                    </a:lnTo>
                    <a:lnTo>
                      <a:pt x="566" y="594"/>
                    </a:lnTo>
                    <a:lnTo>
                      <a:pt x="556" y="590"/>
                    </a:lnTo>
                    <a:lnTo>
                      <a:pt x="546" y="594"/>
                    </a:lnTo>
                    <a:lnTo>
                      <a:pt x="536" y="594"/>
                    </a:lnTo>
                    <a:lnTo>
                      <a:pt x="528" y="590"/>
                    </a:lnTo>
                    <a:lnTo>
                      <a:pt x="526" y="574"/>
                    </a:lnTo>
                    <a:lnTo>
                      <a:pt x="514" y="572"/>
                    </a:lnTo>
                    <a:lnTo>
                      <a:pt x="508" y="568"/>
                    </a:lnTo>
                    <a:lnTo>
                      <a:pt x="500" y="568"/>
                    </a:lnTo>
                    <a:lnTo>
                      <a:pt x="492" y="576"/>
                    </a:lnTo>
                    <a:lnTo>
                      <a:pt x="458" y="576"/>
                    </a:lnTo>
                    <a:lnTo>
                      <a:pt x="456" y="580"/>
                    </a:lnTo>
                    <a:lnTo>
                      <a:pt x="444" y="580"/>
                    </a:lnTo>
                    <a:lnTo>
                      <a:pt x="444" y="588"/>
                    </a:lnTo>
                    <a:lnTo>
                      <a:pt x="450" y="590"/>
                    </a:lnTo>
                    <a:lnTo>
                      <a:pt x="448" y="598"/>
                    </a:lnTo>
                    <a:lnTo>
                      <a:pt x="440" y="598"/>
                    </a:lnTo>
                    <a:lnTo>
                      <a:pt x="436" y="594"/>
                    </a:lnTo>
                    <a:lnTo>
                      <a:pt x="428" y="594"/>
                    </a:lnTo>
                    <a:lnTo>
                      <a:pt x="420" y="594"/>
                    </a:lnTo>
                    <a:lnTo>
                      <a:pt x="420" y="588"/>
                    </a:lnTo>
                    <a:lnTo>
                      <a:pt x="412" y="586"/>
                    </a:lnTo>
                    <a:lnTo>
                      <a:pt x="412" y="570"/>
                    </a:lnTo>
                    <a:lnTo>
                      <a:pt x="402" y="566"/>
                    </a:lnTo>
                    <a:lnTo>
                      <a:pt x="402" y="552"/>
                    </a:lnTo>
                    <a:lnTo>
                      <a:pt x="382" y="546"/>
                    </a:lnTo>
                    <a:lnTo>
                      <a:pt x="382" y="542"/>
                    </a:lnTo>
                    <a:lnTo>
                      <a:pt x="398" y="520"/>
                    </a:lnTo>
                    <a:lnTo>
                      <a:pt x="400" y="496"/>
                    </a:lnTo>
                    <a:lnTo>
                      <a:pt x="392" y="490"/>
                    </a:lnTo>
                    <a:lnTo>
                      <a:pt x="386" y="480"/>
                    </a:lnTo>
                    <a:lnTo>
                      <a:pt x="378" y="478"/>
                    </a:lnTo>
                    <a:lnTo>
                      <a:pt x="362" y="476"/>
                    </a:lnTo>
                    <a:lnTo>
                      <a:pt x="362" y="462"/>
                    </a:lnTo>
                    <a:lnTo>
                      <a:pt x="352" y="464"/>
                    </a:lnTo>
                    <a:lnTo>
                      <a:pt x="330" y="464"/>
                    </a:lnTo>
                    <a:lnTo>
                      <a:pt x="324" y="472"/>
                    </a:lnTo>
                    <a:lnTo>
                      <a:pt x="312" y="472"/>
                    </a:lnTo>
                    <a:lnTo>
                      <a:pt x="302" y="486"/>
                    </a:lnTo>
                    <a:lnTo>
                      <a:pt x="292" y="488"/>
                    </a:lnTo>
                    <a:lnTo>
                      <a:pt x="278" y="486"/>
                    </a:lnTo>
                    <a:lnTo>
                      <a:pt x="266" y="482"/>
                    </a:lnTo>
                    <a:lnTo>
                      <a:pt x="256" y="482"/>
                    </a:lnTo>
                    <a:lnTo>
                      <a:pt x="250" y="488"/>
                    </a:lnTo>
                    <a:lnTo>
                      <a:pt x="230" y="488"/>
                    </a:lnTo>
                    <a:lnTo>
                      <a:pt x="208" y="486"/>
                    </a:lnTo>
                    <a:lnTo>
                      <a:pt x="192" y="484"/>
                    </a:lnTo>
                    <a:lnTo>
                      <a:pt x="174" y="472"/>
                    </a:lnTo>
                    <a:lnTo>
                      <a:pt x="162" y="464"/>
                    </a:lnTo>
                    <a:lnTo>
                      <a:pt x="146" y="456"/>
                    </a:lnTo>
                    <a:lnTo>
                      <a:pt x="132" y="442"/>
                    </a:lnTo>
                    <a:lnTo>
                      <a:pt x="118" y="448"/>
                    </a:lnTo>
                    <a:lnTo>
                      <a:pt x="106" y="438"/>
                    </a:lnTo>
                    <a:lnTo>
                      <a:pt x="80" y="426"/>
                    </a:lnTo>
                    <a:lnTo>
                      <a:pt x="80" y="418"/>
                    </a:lnTo>
                    <a:lnTo>
                      <a:pt x="84" y="408"/>
                    </a:lnTo>
                    <a:lnTo>
                      <a:pt x="94" y="406"/>
                    </a:lnTo>
                    <a:lnTo>
                      <a:pt x="96" y="398"/>
                    </a:lnTo>
                    <a:lnTo>
                      <a:pt x="84" y="390"/>
                    </a:lnTo>
                    <a:lnTo>
                      <a:pt x="84" y="380"/>
                    </a:lnTo>
                    <a:lnTo>
                      <a:pt x="100" y="372"/>
                    </a:lnTo>
                    <a:lnTo>
                      <a:pt x="108" y="364"/>
                    </a:lnTo>
                    <a:lnTo>
                      <a:pt x="108" y="356"/>
                    </a:lnTo>
                    <a:lnTo>
                      <a:pt x="90" y="344"/>
                    </a:lnTo>
                    <a:lnTo>
                      <a:pt x="70" y="352"/>
                    </a:lnTo>
                    <a:lnTo>
                      <a:pt x="58" y="350"/>
                    </a:lnTo>
                    <a:lnTo>
                      <a:pt x="38" y="342"/>
                    </a:lnTo>
                    <a:lnTo>
                      <a:pt x="38" y="332"/>
                    </a:lnTo>
                    <a:lnTo>
                      <a:pt x="20" y="326"/>
                    </a:lnTo>
                    <a:lnTo>
                      <a:pt x="20" y="318"/>
                    </a:lnTo>
                    <a:lnTo>
                      <a:pt x="20" y="298"/>
                    </a:lnTo>
                    <a:lnTo>
                      <a:pt x="8" y="300"/>
                    </a:lnTo>
                    <a:lnTo>
                      <a:pt x="2" y="298"/>
                    </a:lnTo>
                    <a:lnTo>
                      <a:pt x="0" y="290"/>
                    </a:lnTo>
                    <a:lnTo>
                      <a:pt x="2" y="284"/>
                    </a:lnTo>
                    <a:lnTo>
                      <a:pt x="4" y="274"/>
                    </a:lnTo>
                    <a:lnTo>
                      <a:pt x="16" y="266"/>
                    </a:lnTo>
                    <a:lnTo>
                      <a:pt x="18" y="260"/>
                    </a:lnTo>
                    <a:lnTo>
                      <a:pt x="32" y="260"/>
                    </a:lnTo>
                    <a:lnTo>
                      <a:pt x="32" y="266"/>
                    </a:lnTo>
                    <a:lnTo>
                      <a:pt x="48" y="262"/>
                    </a:lnTo>
                    <a:lnTo>
                      <a:pt x="52" y="252"/>
                    </a:lnTo>
                    <a:lnTo>
                      <a:pt x="72" y="252"/>
                    </a:lnTo>
                    <a:lnTo>
                      <a:pt x="76" y="244"/>
                    </a:lnTo>
                    <a:lnTo>
                      <a:pt x="102" y="232"/>
                    </a:lnTo>
                    <a:lnTo>
                      <a:pt x="108" y="228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5" name="Freeform 275"/>
              <p:cNvSpPr>
                <a:spLocks/>
              </p:cNvSpPr>
              <p:nvPr/>
            </p:nvSpPr>
            <p:spPr bwMode="auto">
              <a:xfrm>
                <a:off x="6290271" y="3001843"/>
                <a:ext cx="153932" cy="168717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20" y="14"/>
                  </a:cxn>
                  <a:cxn ang="0">
                    <a:pos x="24" y="18"/>
                  </a:cxn>
                  <a:cxn ang="0">
                    <a:pos x="32" y="18"/>
                  </a:cxn>
                  <a:cxn ang="0">
                    <a:pos x="34" y="10"/>
                  </a:cxn>
                  <a:cxn ang="0">
                    <a:pos x="28" y="8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4"/>
                  </a:cxn>
                  <a:cxn ang="0">
                    <a:pos x="50" y="14"/>
                  </a:cxn>
                  <a:cxn ang="0">
                    <a:pos x="52" y="24"/>
                  </a:cxn>
                  <a:cxn ang="0">
                    <a:pos x="52" y="28"/>
                  </a:cxn>
                  <a:cxn ang="0">
                    <a:pos x="74" y="26"/>
                  </a:cxn>
                  <a:cxn ang="0">
                    <a:pos x="80" y="36"/>
                  </a:cxn>
                  <a:cxn ang="0">
                    <a:pos x="82" y="46"/>
                  </a:cxn>
                  <a:cxn ang="0">
                    <a:pos x="68" y="46"/>
                  </a:cxn>
                  <a:cxn ang="0">
                    <a:pos x="68" y="56"/>
                  </a:cxn>
                  <a:cxn ang="0">
                    <a:pos x="76" y="60"/>
                  </a:cxn>
                  <a:cxn ang="0">
                    <a:pos x="100" y="84"/>
                  </a:cxn>
                  <a:cxn ang="0">
                    <a:pos x="120" y="106"/>
                  </a:cxn>
                  <a:cxn ang="0">
                    <a:pos x="124" y="120"/>
                  </a:cxn>
                  <a:cxn ang="0">
                    <a:pos x="122" y="134"/>
                  </a:cxn>
                  <a:cxn ang="0">
                    <a:pos x="112" y="134"/>
                  </a:cxn>
                  <a:cxn ang="0">
                    <a:pos x="110" y="128"/>
                  </a:cxn>
                  <a:cxn ang="0">
                    <a:pos x="104" y="128"/>
                  </a:cxn>
                  <a:cxn ang="0">
                    <a:pos x="102" y="136"/>
                  </a:cxn>
                  <a:cxn ang="0">
                    <a:pos x="90" y="136"/>
                  </a:cxn>
                  <a:cxn ang="0">
                    <a:pos x="90" y="130"/>
                  </a:cxn>
                  <a:cxn ang="0">
                    <a:pos x="94" y="118"/>
                  </a:cxn>
                  <a:cxn ang="0">
                    <a:pos x="94" y="108"/>
                  </a:cxn>
                  <a:cxn ang="0">
                    <a:pos x="84" y="98"/>
                  </a:cxn>
                  <a:cxn ang="0">
                    <a:pos x="80" y="82"/>
                  </a:cxn>
                  <a:cxn ang="0">
                    <a:pos x="64" y="64"/>
                  </a:cxn>
                  <a:cxn ang="0">
                    <a:pos x="52" y="72"/>
                  </a:cxn>
                  <a:cxn ang="0">
                    <a:pos x="40" y="68"/>
                  </a:cxn>
                  <a:cxn ang="0">
                    <a:pos x="20" y="80"/>
                  </a:cxn>
                  <a:cxn ang="0">
                    <a:pos x="20" y="66"/>
                  </a:cxn>
                  <a:cxn ang="0">
                    <a:pos x="24" y="62"/>
                  </a:cxn>
                  <a:cxn ang="0">
                    <a:pos x="20" y="48"/>
                  </a:cxn>
                  <a:cxn ang="0">
                    <a:pos x="12" y="46"/>
                  </a:cxn>
                  <a:cxn ang="0">
                    <a:pos x="12" y="38"/>
                  </a:cxn>
                  <a:cxn ang="0">
                    <a:pos x="0" y="32"/>
                  </a:cxn>
                  <a:cxn ang="0">
                    <a:pos x="14" y="24"/>
                  </a:cxn>
                  <a:cxn ang="0">
                    <a:pos x="12" y="14"/>
                  </a:cxn>
                </a:cxnLst>
                <a:rect l="0" t="0" r="r" b="b"/>
                <a:pathLst>
                  <a:path w="124" h="136">
                    <a:moveTo>
                      <a:pt x="12" y="14"/>
                    </a:moveTo>
                    <a:lnTo>
                      <a:pt x="20" y="14"/>
                    </a:lnTo>
                    <a:lnTo>
                      <a:pt x="24" y="18"/>
                    </a:lnTo>
                    <a:lnTo>
                      <a:pt x="32" y="18"/>
                    </a:lnTo>
                    <a:lnTo>
                      <a:pt x="34" y="10"/>
                    </a:lnTo>
                    <a:lnTo>
                      <a:pt x="28" y="8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50" y="14"/>
                    </a:lnTo>
                    <a:lnTo>
                      <a:pt x="52" y="24"/>
                    </a:lnTo>
                    <a:lnTo>
                      <a:pt x="52" y="28"/>
                    </a:lnTo>
                    <a:lnTo>
                      <a:pt x="74" y="26"/>
                    </a:lnTo>
                    <a:lnTo>
                      <a:pt x="80" y="36"/>
                    </a:lnTo>
                    <a:lnTo>
                      <a:pt x="82" y="46"/>
                    </a:lnTo>
                    <a:lnTo>
                      <a:pt x="68" y="46"/>
                    </a:lnTo>
                    <a:lnTo>
                      <a:pt x="68" y="56"/>
                    </a:lnTo>
                    <a:lnTo>
                      <a:pt x="76" y="60"/>
                    </a:lnTo>
                    <a:lnTo>
                      <a:pt x="100" y="84"/>
                    </a:lnTo>
                    <a:lnTo>
                      <a:pt x="120" y="106"/>
                    </a:lnTo>
                    <a:lnTo>
                      <a:pt x="124" y="120"/>
                    </a:lnTo>
                    <a:lnTo>
                      <a:pt x="122" y="134"/>
                    </a:lnTo>
                    <a:lnTo>
                      <a:pt x="112" y="134"/>
                    </a:lnTo>
                    <a:lnTo>
                      <a:pt x="110" y="128"/>
                    </a:lnTo>
                    <a:lnTo>
                      <a:pt x="104" y="128"/>
                    </a:lnTo>
                    <a:lnTo>
                      <a:pt x="102" y="136"/>
                    </a:lnTo>
                    <a:lnTo>
                      <a:pt x="90" y="136"/>
                    </a:lnTo>
                    <a:lnTo>
                      <a:pt x="90" y="130"/>
                    </a:lnTo>
                    <a:lnTo>
                      <a:pt x="94" y="118"/>
                    </a:lnTo>
                    <a:lnTo>
                      <a:pt x="94" y="108"/>
                    </a:lnTo>
                    <a:lnTo>
                      <a:pt x="84" y="98"/>
                    </a:lnTo>
                    <a:lnTo>
                      <a:pt x="80" y="82"/>
                    </a:lnTo>
                    <a:lnTo>
                      <a:pt x="64" y="64"/>
                    </a:lnTo>
                    <a:lnTo>
                      <a:pt x="52" y="72"/>
                    </a:lnTo>
                    <a:lnTo>
                      <a:pt x="40" y="68"/>
                    </a:lnTo>
                    <a:lnTo>
                      <a:pt x="20" y="80"/>
                    </a:lnTo>
                    <a:lnTo>
                      <a:pt x="20" y="66"/>
                    </a:lnTo>
                    <a:lnTo>
                      <a:pt x="24" y="62"/>
                    </a:lnTo>
                    <a:lnTo>
                      <a:pt x="20" y="48"/>
                    </a:lnTo>
                    <a:lnTo>
                      <a:pt x="12" y="46"/>
                    </a:lnTo>
                    <a:lnTo>
                      <a:pt x="12" y="38"/>
                    </a:lnTo>
                    <a:lnTo>
                      <a:pt x="0" y="32"/>
                    </a:lnTo>
                    <a:lnTo>
                      <a:pt x="14" y="24"/>
                    </a:lnTo>
                    <a:lnTo>
                      <a:pt x="12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416" name="Freeform 276"/>
              <p:cNvSpPr>
                <a:spLocks/>
              </p:cNvSpPr>
              <p:nvPr/>
            </p:nvSpPr>
            <p:spPr bwMode="auto">
              <a:xfrm>
                <a:off x="6056889" y="2322015"/>
                <a:ext cx="630625" cy="258037"/>
              </a:xfrm>
              <a:custGeom>
                <a:avLst/>
                <a:gdLst/>
                <a:ahLst/>
                <a:cxnLst>
                  <a:cxn ang="0">
                    <a:pos x="8" y="54"/>
                  </a:cxn>
                  <a:cxn ang="0">
                    <a:pos x="30" y="44"/>
                  </a:cxn>
                  <a:cxn ang="0">
                    <a:pos x="80" y="28"/>
                  </a:cxn>
                  <a:cxn ang="0">
                    <a:pos x="112" y="44"/>
                  </a:cxn>
                  <a:cxn ang="0">
                    <a:pos x="152" y="50"/>
                  </a:cxn>
                  <a:cxn ang="0">
                    <a:pos x="166" y="32"/>
                  </a:cxn>
                  <a:cxn ang="0">
                    <a:pos x="168" y="4"/>
                  </a:cxn>
                  <a:cxn ang="0">
                    <a:pos x="186" y="2"/>
                  </a:cxn>
                  <a:cxn ang="0">
                    <a:pos x="224" y="14"/>
                  </a:cxn>
                  <a:cxn ang="0">
                    <a:pos x="236" y="36"/>
                  </a:cxn>
                  <a:cxn ang="0">
                    <a:pos x="276" y="32"/>
                  </a:cxn>
                  <a:cxn ang="0">
                    <a:pos x="306" y="42"/>
                  </a:cxn>
                  <a:cxn ang="0">
                    <a:pos x="322" y="52"/>
                  </a:cxn>
                  <a:cxn ang="0">
                    <a:pos x="350" y="60"/>
                  </a:cxn>
                  <a:cxn ang="0">
                    <a:pos x="398" y="52"/>
                  </a:cxn>
                  <a:cxn ang="0">
                    <a:pos x="416" y="38"/>
                  </a:cxn>
                  <a:cxn ang="0">
                    <a:pos x="434" y="42"/>
                  </a:cxn>
                  <a:cxn ang="0">
                    <a:pos x="458" y="44"/>
                  </a:cxn>
                  <a:cxn ang="0">
                    <a:pos x="448" y="60"/>
                  </a:cxn>
                  <a:cxn ang="0">
                    <a:pos x="468" y="86"/>
                  </a:cxn>
                  <a:cxn ang="0">
                    <a:pos x="486" y="82"/>
                  </a:cxn>
                  <a:cxn ang="0">
                    <a:pos x="508" y="112"/>
                  </a:cxn>
                  <a:cxn ang="0">
                    <a:pos x="480" y="110"/>
                  </a:cxn>
                  <a:cxn ang="0">
                    <a:pos x="442" y="132"/>
                  </a:cxn>
                  <a:cxn ang="0">
                    <a:pos x="412" y="146"/>
                  </a:cxn>
                  <a:cxn ang="0">
                    <a:pos x="380" y="144"/>
                  </a:cxn>
                  <a:cxn ang="0">
                    <a:pos x="380" y="168"/>
                  </a:cxn>
                  <a:cxn ang="0">
                    <a:pos x="362" y="184"/>
                  </a:cxn>
                  <a:cxn ang="0">
                    <a:pos x="300" y="194"/>
                  </a:cxn>
                  <a:cxn ang="0">
                    <a:pos x="242" y="204"/>
                  </a:cxn>
                  <a:cxn ang="0">
                    <a:pos x="190" y="190"/>
                  </a:cxn>
                  <a:cxn ang="0">
                    <a:pos x="130" y="178"/>
                  </a:cxn>
                  <a:cxn ang="0">
                    <a:pos x="102" y="154"/>
                  </a:cxn>
                  <a:cxn ang="0">
                    <a:pos x="58" y="142"/>
                  </a:cxn>
                  <a:cxn ang="0">
                    <a:pos x="46" y="126"/>
                  </a:cxn>
                  <a:cxn ang="0">
                    <a:pos x="52" y="110"/>
                  </a:cxn>
                  <a:cxn ang="0">
                    <a:pos x="30" y="84"/>
                  </a:cxn>
                  <a:cxn ang="0">
                    <a:pos x="4" y="72"/>
                  </a:cxn>
                </a:cxnLst>
                <a:rect l="0" t="0" r="r" b="b"/>
                <a:pathLst>
                  <a:path w="508" h="208">
                    <a:moveTo>
                      <a:pt x="0" y="62"/>
                    </a:moveTo>
                    <a:lnTo>
                      <a:pt x="8" y="54"/>
                    </a:lnTo>
                    <a:lnTo>
                      <a:pt x="22" y="52"/>
                    </a:lnTo>
                    <a:lnTo>
                      <a:pt x="30" y="44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102" y="32"/>
                    </a:lnTo>
                    <a:lnTo>
                      <a:pt x="112" y="44"/>
                    </a:lnTo>
                    <a:lnTo>
                      <a:pt x="144" y="44"/>
                    </a:lnTo>
                    <a:lnTo>
                      <a:pt x="152" y="50"/>
                    </a:lnTo>
                    <a:lnTo>
                      <a:pt x="164" y="40"/>
                    </a:lnTo>
                    <a:lnTo>
                      <a:pt x="166" y="32"/>
                    </a:lnTo>
                    <a:lnTo>
                      <a:pt x="154" y="18"/>
                    </a:lnTo>
                    <a:lnTo>
                      <a:pt x="168" y="4"/>
                    </a:lnTo>
                    <a:lnTo>
                      <a:pt x="172" y="0"/>
                    </a:lnTo>
                    <a:lnTo>
                      <a:pt x="186" y="2"/>
                    </a:lnTo>
                    <a:lnTo>
                      <a:pt x="200" y="6"/>
                    </a:lnTo>
                    <a:lnTo>
                      <a:pt x="224" y="14"/>
                    </a:lnTo>
                    <a:lnTo>
                      <a:pt x="226" y="24"/>
                    </a:lnTo>
                    <a:lnTo>
                      <a:pt x="236" y="36"/>
                    </a:lnTo>
                    <a:lnTo>
                      <a:pt x="262" y="40"/>
                    </a:lnTo>
                    <a:lnTo>
                      <a:pt x="276" y="32"/>
                    </a:lnTo>
                    <a:lnTo>
                      <a:pt x="300" y="36"/>
                    </a:lnTo>
                    <a:lnTo>
                      <a:pt x="306" y="42"/>
                    </a:lnTo>
                    <a:lnTo>
                      <a:pt x="316" y="44"/>
                    </a:lnTo>
                    <a:lnTo>
                      <a:pt x="322" y="52"/>
                    </a:lnTo>
                    <a:lnTo>
                      <a:pt x="328" y="58"/>
                    </a:lnTo>
                    <a:lnTo>
                      <a:pt x="350" y="60"/>
                    </a:lnTo>
                    <a:lnTo>
                      <a:pt x="368" y="58"/>
                    </a:lnTo>
                    <a:lnTo>
                      <a:pt x="398" y="52"/>
                    </a:lnTo>
                    <a:lnTo>
                      <a:pt x="408" y="44"/>
                    </a:lnTo>
                    <a:lnTo>
                      <a:pt x="416" y="38"/>
                    </a:lnTo>
                    <a:lnTo>
                      <a:pt x="426" y="36"/>
                    </a:lnTo>
                    <a:lnTo>
                      <a:pt x="434" y="42"/>
                    </a:lnTo>
                    <a:lnTo>
                      <a:pt x="442" y="42"/>
                    </a:lnTo>
                    <a:lnTo>
                      <a:pt x="458" y="44"/>
                    </a:lnTo>
                    <a:lnTo>
                      <a:pt x="452" y="52"/>
                    </a:lnTo>
                    <a:lnTo>
                      <a:pt x="448" y="60"/>
                    </a:lnTo>
                    <a:lnTo>
                      <a:pt x="440" y="84"/>
                    </a:lnTo>
                    <a:lnTo>
                      <a:pt x="468" y="86"/>
                    </a:lnTo>
                    <a:lnTo>
                      <a:pt x="476" y="80"/>
                    </a:lnTo>
                    <a:lnTo>
                      <a:pt x="486" y="82"/>
                    </a:lnTo>
                    <a:lnTo>
                      <a:pt x="506" y="102"/>
                    </a:lnTo>
                    <a:lnTo>
                      <a:pt x="508" y="112"/>
                    </a:lnTo>
                    <a:lnTo>
                      <a:pt x="494" y="110"/>
                    </a:lnTo>
                    <a:lnTo>
                      <a:pt x="480" y="110"/>
                    </a:lnTo>
                    <a:lnTo>
                      <a:pt x="460" y="118"/>
                    </a:lnTo>
                    <a:lnTo>
                      <a:pt x="442" y="132"/>
                    </a:lnTo>
                    <a:lnTo>
                      <a:pt x="426" y="132"/>
                    </a:lnTo>
                    <a:lnTo>
                      <a:pt x="412" y="146"/>
                    </a:lnTo>
                    <a:lnTo>
                      <a:pt x="394" y="144"/>
                    </a:lnTo>
                    <a:lnTo>
                      <a:pt x="380" y="144"/>
                    </a:lnTo>
                    <a:lnTo>
                      <a:pt x="374" y="156"/>
                    </a:lnTo>
                    <a:lnTo>
                      <a:pt x="380" y="168"/>
                    </a:lnTo>
                    <a:lnTo>
                      <a:pt x="362" y="178"/>
                    </a:lnTo>
                    <a:lnTo>
                      <a:pt x="362" y="184"/>
                    </a:lnTo>
                    <a:lnTo>
                      <a:pt x="344" y="194"/>
                    </a:lnTo>
                    <a:lnTo>
                      <a:pt x="300" y="194"/>
                    </a:lnTo>
                    <a:lnTo>
                      <a:pt x="278" y="208"/>
                    </a:lnTo>
                    <a:lnTo>
                      <a:pt x="242" y="204"/>
                    </a:lnTo>
                    <a:lnTo>
                      <a:pt x="218" y="192"/>
                    </a:lnTo>
                    <a:lnTo>
                      <a:pt x="190" y="190"/>
                    </a:lnTo>
                    <a:lnTo>
                      <a:pt x="136" y="188"/>
                    </a:lnTo>
                    <a:lnTo>
                      <a:pt x="130" y="178"/>
                    </a:lnTo>
                    <a:lnTo>
                      <a:pt x="124" y="166"/>
                    </a:lnTo>
                    <a:lnTo>
                      <a:pt x="102" y="154"/>
                    </a:lnTo>
                    <a:lnTo>
                      <a:pt x="92" y="144"/>
                    </a:lnTo>
                    <a:lnTo>
                      <a:pt x="58" y="142"/>
                    </a:lnTo>
                    <a:lnTo>
                      <a:pt x="50" y="138"/>
                    </a:lnTo>
                    <a:lnTo>
                      <a:pt x="46" y="126"/>
                    </a:lnTo>
                    <a:lnTo>
                      <a:pt x="52" y="118"/>
                    </a:lnTo>
                    <a:lnTo>
                      <a:pt x="52" y="110"/>
                    </a:lnTo>
                    <a:lnTo>
                      <a:pt x="44" y="98"/>
                    </a:lnTo>
                    <a:lnTo>
                      <a:pt x="30" y="84"/>
                    </a:lnTo>
                    <a:lnTo>
                      <a:pt x="14" y="82"/>
                    </a:lnTo>
                    <a:lnTo>
                      <a:pt x="4" y="7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1555393" y="1716614"/>
              <a:ext cx="1737944" cy="855991"/>
              <a:chOff x="1546925" y="1716614"/>
              <a:chExt cx="1737944" cy="855991"/>
            </a:xfrm>
            <a:grpFill/>
          </p:grpSpPr>
          <p:sp>
            <p:nvSpPr>
              <p:cNvPr id="360" name="Freeform 14"/>
              <p:cNvSpPr>
                <a:spLocks/>
              </p:cNvSpPr>
              <p:nvPr/>
            </p:nvSpPr>
            <p:spPr bwMode="auto">
              <a:xfrm>
                <a:off x="3148316" y="2336898"/>
                <a:ext cx="136553" cy="124057"/>
              </a:xfrm>
              <a:custGeom>
                <a:avLst/>
                <a:gdLst/>
                <a:ahLst/>
                <a:cxnLst>
                  <a:cxn ang="0">
                    <a:pos x="30" y="36"/>
                  </a:cxn>
                  <a:cxn ang="0">
                    <a:pos x="40" y="20"/>
                  </a:cxn>
                  <a:cxn ang="0">
                    <a:pos x="54" y="6"/>
                  </a:cxn>
                  <a:cxn ang="0">
                    <a:pos x="66" y="0"/>
                  </a:cxn>
                  <a:cxn ang="0">
                    <a:pos x="62" y="8"/>
                  </a:cxn>
                  <a:cxn ang="0">
                    <a:pos x="58" y="20"/>
                  </a:cxn>
                  <a:cxn ang="0">
                    <a:pos x="62" y="34"/>
                  </a:cxn>
                  <a:cxn ang="0">
                    <a:pos x="72" y="44"/>
                  </a:cxn>
                  <a:cxn ang="0">
                    <a:pos x="82" y="38"/>
                  </a:cxn>
                  <a:cxn ang="0">
                    <a:pos x="86" y="44"/>
                  </a:cxn>
                  <a:cxn ang="0">
                    <a:pos x="94" y="46"/>
                  </a:cxn>
                  <a:cxn ang="0">
                    <a:pos x="90" y="54"/>
                  </a:cxn>
                  <a:cxn ang="0">
                    <a:pos x="100" y="64"/>
                  </a:cxn>
                  <a:cxn ang="0">
                    <a:pos x="106" y="66"/>
                  </a:cxn>
                  <a:cxn ang="0">
                    <a:pos x="108" y="74"/>
                  </a:cxn>
                  <a:cxn ang="0">
                    <a:pos x="110" y="86"/>
                  </a:cxn>
                  <a:cxn ang="0">
                    <a:pos x="106" y="96"/>
                  </a:cxn>
                  <a:cxn ang="0">
                    <a:pos x="92" y="100"/>
                  </a:cxn>
                  <a:cxn ang="0">
                    <a:pos x="86" y="90"/>
                  </a:cxn>
                  <a:cxn ang="0">
                    <a:pos x="78" y="82"/>
                  </a:cxn>
                  <a:cxn ang="0">
                    <a:pos x="72" y="88"/>
                  </a:cxn>
                  <a:cxn ang="0">
                    <a:pos x="70" y="94"/>
                  </a:cxn>
                  <a:cxn ang="0">
                    <a:pos x="60" y="90"/>
                  </a:cxn>
                  <a:cxn ang="0">
                    <a:pos x="58" y="78"/>
                  </a:cxn>
                  <a:cxn ang="0">
                    <a:pos x="30" y="82"/>
                  </a:cxn>
                  <a:cxn ang="0">
                    <a:pos x="0" y="80"/>
                  </a:cxn>
                  <a:cxn ang="0">
                    <a:pos x="2" y="66"/>
                  </a:cxn>
                  <a:cxn ang="0">
                    <a:pos x="16" y="52"/>
                  </a:cxn>
                  <a:cxn ang="0">
                    <a:pos x="22" y="44"/>
                  </a:cxn>
                  <a:cxn ang="0">
                    <a:pos x="30" y="36"/>
                  </a:cxn>
                </a:cxnLst>
                <a:rect l="0" t="0" r="r" b="b"/>
                <a:pathLst>
                  <a:path w="110" h="100">
                    <a:moveTo>
                      <a:pt x="30" y="36"/>
                    </a:moveTo>
                    <a:lnTo>
                      <a:pt x="40" y="20"/>
                    </a:lnTo>
                    <a:lnTo>
                      <a:pt x="54" y="6"/>
                    </a:lnTo>
                    <a:lnTo>
                      <a:pt x="66" y="0"/>
                    </a:lnTo>
                    <a:lnTo>
                      <a:pt x="62" y="8"/>
                    </a:lnTo>
                    <a:lnTo>
                      <a:pt x="58" y="20"/>
                    </a:lnTo>
                    <a:lnTo>
                      <a:pt x="62" y="34"/>
                    </a:lnTo>
                    <a:lnTo>
                      <a:pt x="72" y="44"/>
                    </a:lnTo>
                    <a:lnTo>
                      <a:pt x="82" y="38"/>
                    </a:lnTo>
                    <a:lnTo>
                      <a:pt x="86" y="44"/>
                    </a:lnTo>
                    <a:lnTo>
                      <a:pt x="94" y="46"/>
                    </a:lnTo>
                    <a:lnTo>
                      <a:pt x="90" y="54"/>
                    </a:lnTo>
                    <a:lnTo>
                      <a:pt x="100" y="64"/>
                    </a:lnTo>
                    <a:lnTo>
                      <a:pt x="106" y="66"/>
                    </a:lnTo>
                    <a:lnTo>
                      <a:pt x="108" y="74"/>
                    </a:lnTo>
                    <a:lnTo>
                      <a:pt x="110" y="86"/>
                    </a:lnTo>
                    <a:lnTo>
                      <a:pt x="106" y="96"/>
                    </a:lnTo>
                    <a:lnTo>
                      <a:pt x="92" y="100"/>
                    </a:lnTo>
                    <a:lnTo>
                      <a:pt x="86" y="90"/>
                    </a:lnTo>
                    <a:lnTo>
                      <a:pt x="78" y="82"/>
                    </a:lnTo>
                    <a:lnTo>
                      <a:pt x="72" y="88"/>
                    </a:lnTo>
                    <a:lnTo>
                      <a:pt x="70" y="94"/>
                    </a:lnTo>
                    <a:lnTo>
                      <a:pt x="60" y="90"/>
                    </a:lnTo>
                    <a:lnTo>
                      <a:pt x="58" y="78"/>
                    </a:lnTo>
                    <a:lnTo>
                      <a:pt x="30" y="82"/>
                    </a:lnTo>
                    <a:lnTo>
                      <a:pt x="0" y="80"/>
                    </a:lnTo>
                    <a:lnTo>
                      <a:pt x="2" y="66"/>
                    </a:lnTo>
                    <a:lnTo>
                      <a:pt x="16" y="52"/>
                    </a:lnTo>
                    <a:lnTo>
                      <a:pt x="22" y="44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1" name="Freeform 35"/>
              <p:cNvSpPr>
                <a:spLocks/>
              </p:cNvSpPr>
              <p:nvPr/>
            </p:nvSpPr>
            <p:spPr bwMode="auto">
              <a:xfrm>
                <a:off x="3058936" y="2379077"/>
                <a:ext cx="47172" cy="2233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8"/>
                  </a:cxn>
                  <a:cxn ang="0">
                    <a:pos x="18" y="14"/>
                  </a:cxn>
                  <a:cxn ang="0">
                    <a:pos x="34" y="18"/>
                  </a:cxn>
                  <a:cxn ang="0">
                    <a:pos x="38" y="12"/>
                  </a:cxn>
                  <a:cxn ang="0">
                    <a:pos x="30" y="6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18">
                    <a:moveTo>
                      <a:pt x="0" y="2"/>
                    </a:moveTo>
                    <a:lnTo>
                      <a:pt x="8" y="8"/>
                    </a:lnTo>
                    <a:lnTo>
                      <a:pt x="18" y="14"/>
                    </a:lnTo>
                    <a:lnTo>
                      <a:pt x="34" y="18"/>
                    </a:lnTo>
                    <a:lnTo>
                      <a:pt x="38" y="12"/>
                    </a:lnTo>
                    <a:lnTo>
                      <a:pt x="30" y="6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2" name="Freeform 36"/>
              <p:cNvSpPr>
                <a:spLocks/>
              </p:cNvSpPr>
              <p:nvPr/>
            </p:nvSpPr>
            <p:spPr bwMode="auto">
              <a:xfrm>
                <a:off x="1800169" y="2354266"/>
                <a:ext cx="89380" cy="620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"/>
                  </a:cxn>
                  <a:cxn ang="0">
                    <a:pos x="24" y="6"/>
                  </a:cxn>
                  <a:cxn ang="0">
                    <a:pos x="32" y="10"/>
                  </a:cxn>
                  <a:cxn ang="0">
                    <a:pos x="42" y="16"/>
                  </a:cxn>
                  <a:cxn ang="0">
                    <a:pos x="50" y="26"/>
                  </a:cxn>
                  <a:cxn ang="0">
                    <a:pos x="56" y="30"/>
                  </a:cxn>
                  <a:cxn ang="0">
                    <a:pos x="66" y="36"/>
                  </a:cxn>
                  <a:cxn ang="0">
                    <a:pos x="70" y="42"/>
                  </a:cxn>
                  <a:cxn ang="0">
                    <a:pos x="72" y="46"/>
                  </a:cxn>
                  <a:cxn ang="0">
                    <a:pos x="66" y="48"/>
                  </a:cxn>
                  <a:cxn ang="0">
                    <a:pos x="56" y="50"/>
                  </a:cxn>
                  <a:cxn ang="0">
                    <a:pos x="46" y="46"/>
                  </a:cxn>
                  <a:cxn ang="0">
                    <a:pos x="46" y="38"/>
                  </a:cxn>
                  <a:cxn ang="0">
                    <a:pos x="40" y="38"/>
                  </a:cxn>
                  <a:cxn ang="0">
                    <a:pos x="34" y="32"/>
                  </a:cxn>
                  <a:cxn ang="0">
                    <a:pos x="28" y="24"/>
                  </a:cxn>
                  <a:cxn ang="0">
                    <a:pos x="22" y="24"/>
                  </a:cxn>
                  <a:cxn ang="0">
                    <a:pos x="20" y="18"/>
                  </a:cxn>
                  <a:cxn ang="0">
                    <a:pos x="14" y="18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2" h="5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66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28" y="24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363" name="Freeform 15"/>
              <p:cNvSpPr>
                <a:spLocks/>
              </p:cNvSpPr>
              <p:nvPr/>
            </p:nvSpPr>
            <p:spPr bwMode="auto">
              <a:xfrm>
                <a:off x="1546925" y="1716614"/>
                <a:ext cx="1675874" cy="855991"/>
              </a:xfrm>
              <a:custGeom>
                <a:avLst/>
                <a:gdLst/>
                <a:ahLst/>
                <a:cxnLst>
                  <a:cxn ang="0">
                    <a:pos x="1210" y="602"/>
                  </a:cxn>
                  <a:cxn ang="0">
                    <a:pos x="1278" y="596"/>
                  </a:cxn>
                  <a:cxn ang="0">
                    <a:pos x="1258" y="630"/>
                  </a:cxn>
                  <a:cxn ang="0">
                    <a:pos x="1188" y="656"/>
                  </a:cxn>
                  <a:cxn ang="0">
                    <a:pos x="1214" y="620"/>
                  </a:cxn>
                  <a:cxn ang="0">
                    <a:pos x="1160" y="612"/>
                  </a:cxn>
                  <a:cxn ang="0">
                    <a:pos x="1118" y="612"/>
                  </a:cxn>
                  <a:cxn ang="0">
                    <a:pos x="1014" y="652"/>
                  </a:cxn>
                  <a:cxn ang="0">
                    <a:pos x="980" y="668"/>
                  </a:cxn>
                  <a:cxn ang="0">
                    <a:pos x="920" y="688"/>
                  </a:cxn>
                  <a:cxn ang="0">
                    <a:pos x="940" y="648"/>
                  </a:cxn>
                  <a:cxn ang="0">
                    <a:pos x="962" y="622"/>
                  </a:cxn>
                  <a:cxn ang="0">
                    <a:pos x="892" y="590"/>
                  </a:cxn>
                  <a:cxn ang="0">
                    <a:pos x="844" y="554"/>
                  </a:cxn>
                  <a:cxn ang="0">
                    <a:pos x="786" y="568"/>
                  </a:cxn>
                  <a:cxn ang="0">
                    <a:pos x="722" y="544"/>
                  </a:cxn>
                  <a:cxn ang="0">
                    <a:pos x="250" y="516"/>
                  </a:cxn>
                  <a:cxn ang="0">
                    <a:pos x="208" y="486"/>
                  </a:cxn>
                  <a:cxn ang="0">
                    <a:pos x="194" y="448"/>
                  </a:cxn>
                  <a:cxn ang="0">
                    <a:pos x="180" y="420"/>
                  </a:cxn>
                  <a:cxn ang="0">
                    <a:pos x="136" y="372"/>
                  </a:cxn>
                  <a:cxn ang="0">
                    <a:pos x="58" y="330"/>
                  </a:cxn>
                  <a:cxn ang="0">
                    <a:pos x="18" y="64"/>
                  </a:cxn>
                  <a:cxn ang="0">
                    <a:pos x="138" y="60"/>
                  </a:cxn>
                  <a:cxn ang="0">
                    <a:pos x="230" y="64"/>
                  </a:cxn>
                  <a:cxn ang="0">
                    <a:pos x="328" y="66"/>
                  </a:cxn>
                  <a:cxn ang="0">
                    <a:pos x="410" y="110"/>
                  </a:cxn>
                  <a:cxn ang="0">
                    <a:pos x="528" y="142"/>
                  </a:cxn>
                  <a:cxn ang="0">
                    <a:pos x="600" y="112"/>
                  </a:cxn>
                  <a:cxn ang="0">
                    <a:pos x="676" y="106"/>
                  </a:cxn>
                  <a:cxn ang="0">
                    <a:pos x="716" y="134"/>
                  </a:cxn>
                  <a:cxn ang="0">
                    <a:pos x="740" y="64"/>
                  </a:cxn>
                  <a:cxn ang="0">
                    <a:pos x="718" y="12"/>
                  </a:cxn>
                  <a:cxn ang="0">
                    <a:pos x="776" y="48"/>
                  </a:cxn>
                  <a:cxn ang="0">
                    <a:pos x="812" y="98"/>
                  </a:cxn>
                  <a:cxn ang="0">
                    <a:pos x="834" y="112"/>
                  </a:cxn>
                  <a:cxn ang="0">
                    <a:pos x="886" y="74"/>
                  </a:cxn>
                  <a:cxn ang="0">
                    <a:pos x="940" y="94"/>
                  </a:cxn>
                  <a:cxn ang="0">
                    <a:pos x="916" y="152"/>
                  </a:cxn>
                  <a:cxn ang="0">
                    <a:pos x="870" y="156"/>
                  </a:cxn>
                  <a:cxn ang="0">
                    <a:pos x="816" y="172"/>
                  </a:cxn>
                  <a:cxn ang="0">
                    <a:pos x="830" y="210"/>
                  </a:cxn>
                  <a:cxn ang="0">
                    <a:pos x="778" y="222"/>
                  </a:cxn>
                  <a:cxn ang="0">
                    <a:pos x="736" y="336"/>
                  </a:cxn>
                  <a:cxn ang="0">
                    <a:pos x="800" y="374"/>
                  </a:cxn>
                  <a:cxn ang="0">
                    <a:pos x="904" y="418"/>
                  </a:cxn>
                  <a:cxn ang="0">
                    <a:pos x="944" y="484"/>
                  </a:cxn>
                  <a:cxn ang="0">
                    <a:pos x="984" y="462"/>
                  </a:cxn>
                  <a:cxn ang="0">
                    <a:pos x="1020" y="372"/>
                  </a:cxn>
                  <a:cxn ang="0">
                    <a:pos x="1004" y="304"/>
                  </a:cxn>
                  <a:cxn ang="0">
                    <a:pos x="1044" y="258"/>
                  </a:cxn>
                  <a:cxn ang="0">
                    <a:pos x="1134" y="290"/>
                  </a:cxn>
                  <a:cxn ang="0">
                    <a:pos x="1168" y="352"/>
                  </a:cxn>
                  <a:cxn ang="0">
                    <a:pos x="1228" y="328"/>
                  </a:cxn>
                  <a:cxn ang="0">
                    <a:pos x="1256" y="398"/>
                  </a:cxn>
                  <a:cxn ang="0">
                    <a:pos x="1318" y="430"/>
                  </a:cxn>
                  <a:cxn ang="0">
                    <a:pos x="1284" y="458"/>
                  </a:cxn>
                  <a:cxn ang="0">
                    <a:pos x="1348" y="458"/>
                  </a:cxn>
                  <a:cxn ang="0">
                    <a:pos x="1286" y="524"/>
                  </a:cxn>
                  <a:cxn ang="0">
                    <a:pos x="1152" y="548"/>
                  </a:cxn>
                  <a:cxn ang="0">
                    <a:pos x="1116" y="590"/>
                  </a:cxn>
                  <a:cxn ang="0">
                    <a:pos x="1202" y="548"/>
                  </a:cxn>
                </a:cxnLst>
                <a:rect l="0" t="0" r="r" b="b"/>
                <a:pathLst>
                  <a:path w="1350" h="690">
                    <a:moveTo>
                      <a:pt x="1218" y="562"/>
                    </a:moveTo>
                    <a:lnTo>
                      <a:pt x="1214" y="568"/>
                    </a:lnTo>
                    <a:lnTo>
                      <a:pt x="1204" y="570"/>
                    </a:lnTo>
                    <a:lnTo>
                      <a:pt x="1208" y="580"/>
                    </a:lnTo>
                    <a:lnTo>
                      <a:pt x="1204" y="588"/>
                    </a:lnTo>
                    <a:lnTo>
                      <a:pt x="1206" y="594"/>
                    </a:lnTo>
                    <a:lnTo>
                      <a:pt x="1210" y="602"/>
                    </a:lnTo>
                    <a:lnTo>
                      <a:pt x="1222" y="610"/>
                    </a:lnTo>
                    <a:lnTo>
                      <a:pt x="1236" y="614"/>
                    </a:lnTo>
                    <a:lnTo>
                      <a:pt x="1254" y="614"/>
                    </a:lnTo>
                    <a:lnTo>
                      <a:pt x="1262" y="612"/>
                    </a:lnTo>
                    <a:lnTo>
                      <a:pt x="1266" y="604"/>
                    </a:lnTo>
                    <a:lnTo>
                      <a:pt x="1270" y="596"/>
                    </a:lnTo>
                    <a:lnTo>
                      <a:pt x="1278" y="596"/>
                    </a:lnTo>
                    <a:lnTo>
                      <a:pt x="1278" y="604"/>
                    </a:lnTo>
                    <a:lnTo>
                      <a:pt x="1284" y="608"/>
                    </a:lnTo>
                    <a:lnTo>
                      <a:pt x="1284" y="616"/>
                    </a:lnTo>
                    <a:lnTo>
                      <a:pt x="1274" y="616"/>
                    </a:lnTo>
                    <a:lnTo>
                      <a:pt x="1268" y="616"/>
                    </a:lnTo>
                    <a:lnTo>
                      <a:pt x="1262" y="626"/>
                    </a:lnTo>
                    <a:lnTo>
                      <a:pt x="1258" y="630"/>
                    </a:lnTo>
                    <a:lnTo>
                      <a:pt x="1246" y="634"/>
                    </a:lnTo>
                    <a:lnTo>
                      <a:pt x="1230" y="640"/>
                    </a:lnTo>
                    <a:lnTo>
                      <a:pt x="1220" y="640"/>
                    </a:lnTo>
                    <a:lnTo>
                      <a:pt x="1212" y="648"/>
                    </a:lnTo>
                    <a:lnTo>
                      <a:pt x="1204" y="656"/>
                    </a:lnTo>
                    <a:lnTo>
                      <a:pt x="1198" y="662"/>
                    </a:lnTo>
                    <a:lnTo>
                      <a:pt x="1188" y="656"/>
                    </a:lnTo>
                    <a:lnTo>
                      <a:pt x="1186" y="648"/>
                    </a:lnTo>
                    <a:lnTo>
                      <a:pt x="1190" y="640"/>
                    </a:lnTo>
                    <a:lnTo>
                      <a:pt x="1202" y="632"/>
                    </a:lnTo>
                    <a:lnTo>
                      <a:pt x="1214" y="628"/>
                    </a:lnTo>
                    <a:lnTo>
                      <a:pt x="1216" y="626"/>
                    </a:lnTo>
                    <a:lnTo>
                      <a:pt x="1216" y="624"/>
                    </a:lnTo>
                    <a:lnTo>
                      <a:pt x="1214" y="620"/>
                    </a:lnTo>
                    <a:lnTo>
                      <a:pt x="1210" y="618"/>
                    </a:lnTo>
                    <a:lnTo>
                      <a:pt x="1198" y="624"/>
                    </a:lnTo>
                    <a:lnTo>
                      <a:pt x="1188" y="628"/>
                    </a:lnTo>
                    <a:lnTo>
                      <a:pt x="1172" y="632"/>
                    </a:lnTo>
                    <a:lnTo>
                      <a:pt x="1168" y="626"/>
                    </a:lnTo>
                    <a:lnTo>
                      <a:pt x="1162" y="620"/>
                    </a:lnTo>
                    <a:lnTo>
                      <a:pt x="1160" y="612"/>
                    </a:lnTo>
                    <a:lnTo>
                      <a:pt x="1162" y="596"/>
                    </a:lnTo>
                    <a:lnTo>
                      <a:pt x="1160" y="588"/>
                    </a:lnTo>
                    <a:lnTo>
                      <a:pt x="1146" y="584"/>
                    </a:lnTo>
                    <a:lnTo>
                      <a:pt x="1138" y="580"/>
                    </a:lnTo>
                    <a:lnTo>
                      <a:pt x="1130" y="588"/>
                    </a:lnTo>
                    <a:lnTo>
                      <a:pt x="1122" y="602"/>
                    </a:lnTo>
                    <a:lnTo>
                      <a:pt x="1118" y="612"/>
                    </a:lnTo>
                    <a:lnTo>
                      <a:pt x="1118" y="618"/>
                    </a:lnTo>
                    <a:lnTo>
                      <a:pt x="1112" y="626"/>
                    </a:lnTo>
                    <a:lnTo>
                      <a:pt x="1100" y="632"/>
                    </a:lnTo>
                    <a:lnTo>
                      <a:pt x="1042" y="632"/>
                    </a:lnTo>
                    <a:lnTo>
                      <a:pt x="1026" y="644"/>
                    </a:lnTo>
                    <a:lnTo>
                      <a:pt x="1020" y="648"/>
                    </a:lnTo>
                    <a:lnTo>
                      <a:pt x="1014" y="652"/>
                    </a:lnTo>
                    <a:lnTo>
                      <a:pt x="1002" y="652"/>
                    </a:lnTo>
                    <a:lnTo>
                      <a:pt x="986" y="652"/>
                    </a:lnTo>
                    <a:lnTo>
                      <a:pt x="980" y="656"/>
                    </a:lnTo>
                    <a:lnTo>
                      <a:pt x="972" y="660"/>
                    </a:lnTo>
                    <a:lnTo>
                      <a:pt x="974" y="664"/>
                    </a:lnTo>
                    <a:lnTo>
                      <a:pt x="982" y="664"/>
                    </a:lnTo>
                    <a:lnTo>
                      <a:pt x="980" y="668"/>
                    </a:lnTo>
                    <a:lnTo>
                      <a:pt x="982" y="672"/>
                    </a:lnTo>
                    <a:lnTo>
                      <a:pt x="964" y="674"/>
                    </a:lnTo>
                    <a:lnTo>
                      <a:pt x="948" y="678"/>
                    </a:lnTo>
                    <a:lnTo>
                      <a:pt x="940" y="680"/>
                    </a:lnTo>
                    <a:lnTo>
                      <a:pt x="932" y="686"/>
                    </a:lnTo>
                    <a:lnTo>
                      <a:pt x="924" y="690"/>
                    </a:lnTo>
                    <a:lnTo>
                      <a:pt x="920" y="688"/>
                    </a:lnTo>
                    <a:lnTo>
                      <a:pt x="920" y="680"/>
                    </a:lnTo>
                    <a:lnTo>
                      <a:pt x="922" y="678"/>
                    </a:lnTo>
                    <a:lnTo>
                      <a:pt x="922" y="670"/>
                    </a:lnTo>
                    <a:lnTo>
                      <a:pt x="928" y="668"/>
                    </a:lnTo>
                    <a:lnTo>
                      <a:pt x="936" y="666"/>
                    </a:lnTo>
                    <a:lnTo>
                      <a:pt x="938" y="656"/>
                    </a:lnTo>
                    <a:lnTo>
                      <a:pt x="940" y="648"/>
                    </a:lnTo>
                    <a:lnTo>
                      <a:pt x="946" y="642"/>
                    </a:lnTo>
                    <a:lnTo>
                      <a:pt x="948" y="636"/>
                    </a:lnTo>
                    <a:lnTo>
                      <a:pt x="952" y="636"/>
                    </a:lnTo>
                    <a:lnTo>
                      <a:pt x="958" y="642"/>
                    </a:lnTo>
                    <a:lnTo>
                      <a:pt x="966" y="640"/>
                    </a:lnTo>
                    <a:lnTo>
                      <a:pt x="968" y="632"/>
                    </a:lnTo>
                    <a:lnTo>
                      <a:pt x="962" y="622"/>
                    </a:lnTo>
                    <a:lnTo>
                      <a:pt x="954" y="614"/>
                    </a:lnTo>
                    <a:lnTo>
                      <a:pt x="942" y="610"/>
                    </a:lnTo>
                    <a:lnTo>
                      <a:pt x="930" y="608"/>
                    </a:lnTo>
                    <a:lnTo>
                      <a:pt x="914" y="608"/>
                    </a:lnTo>
                    <a:lnTo>
                      <a:pt x="902" y="606"/>
                    </a:lnTo>
                    <a:lnTo>
                      <a:pt x="896" y="600"/>
                    </a:lnTo>
                    <a:lnTo>
                      <a:pt x="892" y="590"/>
                    </a:lnTo>
                    <a:lnTo>
                      <a:pt x="888" y="578"/>
                    </a:lnTo>
                    <a:lnTo>
                      <a:pt x="886" y="574"/>
                    </a:lnTo>
                    <a:lnTo>
                      <a:pt x="874" y="574"/>
                    </a:lnTo>
                    <a:lnTo>
                      <a:pt x="870" y="566"/>
                    </a:lnTo>
                    <a:lnTo>
                      <a:pt x="864" y="558"/>
                    </a:lnTo>
                    <a:lnTo>
                      <a:pt x="854" y="558"/>
                    </a:lnTo>
                    <a:lnTo>
                      <a:pt x="844" y="554"/>
                    </a:lnTo>
                    <a:lnTo>
                      <a:pt x="836" y="554"/>
                    </a:lnTo>
                    <a:lnTo>
                      <a:pt x="828" y="560"/>
                    </a:lnTo>
                    <a:lnTo>
                      <a:pt x="818" y="566"/>
                    </a:lnTo>
                    <a:lnTo>
                      <a:pt x="810" y="572"/>
                    </a:lnTo>
                    <a:lnTo>
                      <a:pt x="804" y="570"/>
                    </a:lnTo>
                    <a:lnTo>
                      <a:pt x="794" y="570"/>
                    </a:lnTo>
                    <a:lnTo>
                      <a:pt x="786" y="568"/>
                    </a:lnTo>
                    <a:lnTo>
                      <a:pt x="782" y="568"/>
                    </a:lnTo>
                    <a:lnTo>
                      <a:pt x="772" y="564"/>
                    </a:lnTo>
                    <a:lnTo>
                      <a:pt x="748" y="560"/>
                    </a:lnTo>
                    <a:lnTo>
                      <a:pt x="736" y="556"/>
                    </a:lnTo>
                    <a:lnTo>
                      <a:pt x="732" y="552"/>
                    </a:lnTo>
                    <a:lnTo>
                      <a:pt x="730" y="544"/>
                    </a:lnTo>
                    <a:lnTo>
                      <a:pt x="722" y="544"/>
                    </a:lnTo>
                    <a:lnTo>
                      <a:pt x="720" y="552"/>
                    </a:lnTo>
                    <a:lnTo>
                      <a:pt x="290" y="552"/>
                    </a:lnTo>
                    <a:lnTo>
                      <a:pt x="282" y="542"/>
                    </a:lnTo>
                    <a:lnTo>
                      <a:pt x="272" y="532"/>
                    </a:lnTo>
                    <a:lnTo>
                      <a:pt x="266" y="536"/>
                    </a:lnTo>
                    <a:lnTo>
                      <a:pt x="256" y="526"/>
                    </a:lnTo>
                    <a:lnTo>
                      <a:pt x="250" y="516"/>
                    </a:lnTo>
                    <a:lnTo>
                      <a:pt x="244" y="520"/>
                    </a:lnTo>
                    <a:lnTo>
                      <a:pt x="232" y="512"/>
                    </a:lnTo>
                    <a:lnTo>
                      <a:pt x="214" y="510"/>
                    </a:lnTo>
                    <a:lnTo>
                      <a:pt x="218" y="500"/>
                    </a:lnTo>
                    <a:lnTo>
                      <a:pt x="216" y="494"/>
                    </a:lnTo>
                    <a:lnTo>
                      <a:pt x="208" y="494"/>
                    </a:lnTo>
                    <a:lnTo>
                      <a:pt x="208" y="486"/>
                    </a:lnTo>
                    <a:lnTo>
                      <a:pt x="206" y="478"/>
                    </a:lnTo>
                    <a:lnTo>
                      <a:pt x="202" y="472"/>
                    </a:lnTo>
                    <a:lnTo>
                      <a:pt x="196" y="470"/>
                    </a:lnTo>
                    <a:lnTo>
                      <a:pt x="188" y="474"/>
                    </a:lnTo>
                    <a:lnTo>
                      <a:pt x="190" y="466"/>
                    </a:lnTo>
                    <a:lnTo>
                      <a:pt x="196" y="456"/>
                    </a:lnTo>
                    <a:lnTo>
                      <a:pt x="194" y="448"/>
                    </a:lnTo>
                    <a:lnTo>
                      <a:pt x="188" y="452"/>
                    </a:lnTo>
                    <a:lnTo>
                      <a:pt x="180" y="458"/>
                    </a:lnTo>
                    <a:lnTo>
                      <a:pt x="172" y="458"/>
                    </a:lnTo>
                    <a:lnTo>
                      <a:pt x="172" y="446"/>
                    </a:lnTo>
                    <a:lnTo>
                      <a:pt x="174" y="438"/>
                    </a:lnTo>
                    <a:lnTo>
                      <a:pt x="174" y="432"/>
                    </a:lnTo>
                    <a:lnTo>
                      <a:pt x="180" y="420"/>
                    </a:lnTo>
                    <a:lnTo>
                      <a:pt x="178" y="410"/>
                    </a:lnTo>
                    <a:lnTo>
                      <a:pt x="174" y="408"/>
                    </a:lnTo>
                    <a:lnTo>
                      <a:pt x="172" y="400"/>
                    </a:lnTo>
                    <a:lnTo>
                      <a:pt x="158" y="392"/>
                    </a:lnTo>
                    <a:lnTo>
                      <a:pt x="150" y="386"/>
                    </a:lnTo>
                    <a:lnTo>
                      <a:pt x="146" y="384"/>
                    </a:lnTo>
                    <a:lnTo>
                      <a:pt x="136" y="372"/>
                    </a:lnTo>
                    <a:lnTo>
                      <a:pt x="126" y="354"/>
                    </a:lnTo>
                    <a:lnTo>
                      <a:pt x="118" y="346"/>
                    </a:lnTo>
                    <a:lnTo>
                      <a:pt x="100" y="326"/>
                    </a:lnTo>
                    <a:lnTo>
                      <a:pt x="88" y="314"/>
                    </a:lnTo>
                    <a:lnTo>
                      <a:pt x="70" y="322"/>
                    </a:lnTo>
                    <a:lnTo>
                      <a:pt x="68" y="328"/>
                    </a:lnTo>
                    <a:lnTo>
                      <a:pt x="58" y="330"/>
                    </a:lnTo>
                    <a:lnTo>
                      <a:pt x="46" y="320"/>
                    </a:lnTo>
                    <a:lnTo>
                      <a:pt x="34" y="310"/>
                    </a:lnTo>
                    <a:lnTo>
                      <a:pt x="26" y="300"/>
                    </a:lnTo>
                    <a:lnTo>
                      <a:pt x="10" y="306"/>
                    </a:lnTo>
                    <a:lnTo>
                      <a:pt x="0" y="302"/>
                    </a:lnTo>
                    <a:lnTo>
                      <a:pt x="0" y="62"/>
                    </a:lnTo>
                    <a:lnTo>
                      <a:pt x="18" y="64"/>
                    </a:lnTo>
                    <a:lnTo>
                      <a:pt x="48" y="76"/>
                    </a:lnTo>
                    <a:lnTo>
                      <a:pt x="84" y="86"/>
                    </a:lnTo>
                    <a:lnTo>
                      <a:pt x="82" y="72"/>
                    </a:lnTo>
                    <a:lnTo>
                      <a:pt x="100" y="62"/>
                    </a:lnTo>
                    <a:lnTo>
                      <a:pt x="110" y="68"/>
                    </a:lnTo>
                    <a:lnTo>
                      <a:pt x="116" y="72"/>
                    </a:lnTo>
                    <a:lnTo>
                      <a:pt x="138" y="60"/>
                    </a:lnTo>
                    <a:lnTo>
                      <a:pt x="162" y="48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92" y="58"/>
                    </a:lnTo>
                    <a:lnTo>
                      <a:pt x="208" y="38"/>
                    </a:lnTo>
                    <a:lnTo>
                      <a:pt x="218" y="46"/>
                    </a:lnTo>
                    <a:lnTo>
                      <a:pt x="230" y="64"/>
                    </a:lnTo>
                    <a:lnTo>
                      <a:pt x="244" y="66"/>
                    </a:lnTo>
                    <a:lnTo>
                      <a:pt x="256" y="50"/>
                    </a:lnTo>
                    <a:lnTo>
                      <a:pt x="262" y="52"/>
                    </a:lnTo>
                    <a:lnTo>
                      <a:pt x="270" y="70"/>
                    </a:lnTo>
                    <a:lnTo>
                      <a:pt x="282" y="62"/>
                    </a:lnTo>
                    <a:lnTo>
                      <a:pt x="302" y="56"/>
                    </a:lnTo>
                    <a:lnTo>
                      <a:pt x="328" y="66"/>
                    </a:lnTo>
                    <a:lnTo>
                      <a:pt x="352" y="72"/>
                    </a:lnTo>
                    <a:lnTo>
                      <a:pt x="382" y="82"/>
                    </a:lnTo>
                    <a:lnTo>
                      <a:pt x="404" y="84"/>
                    </a:lnTo>
                    <a:lnTo>
                      <a:pt x="422" y="92"/>
                    </a:lnTo>
                    <a:lnTo>
                      <a:pt x="424" y="100"/>
                    </a:lnTo>
                    <a:lnTo>
                      <a:pt x="412" y="102"/>
                    </a:lnTo>
                    <a:lnTo>
                      <a:pt x="410" y="110"/>
                    </a:lnTo>
                    <a:lnTo>
                      <a:pt x="426" y="118"/>
                    </a:lnTo>
                    <a:lnTo>
                      <a:pt x="456" y="116"/>
                    </a:lnTo>
                    <a:lnTo>
                      <a:pt x="478" y="114"/>
                    </a:lnTo>
                    <a:lnTo>
                      <a:pt x="486" y="110"/>
                    </a:lnTo>
                    <a:lnTo>
                      <a:pt x="504" y="120"/>
                    </a:lnTo>
                    <a:lnTo>
                      <a:pt x="520" y="130"/>
                    </a:lnTo>
                    <a:lnTo>
                      <a:pt x="528" y="142"/>
                    </a:lnTo>
                    <a:lnTo>
                      <a:pt x="534" y="138"/>
                    </a:lnTo>
                    <a:lnTo>
                      <a:pt x="530" y="120"/>
                    </a:lnTo>
                    <a:lnTo>
                      <a:pt x="526" y="110"/>
                    </a:lnTo>
                    <a:lnTo>
                      <a:pt x="536" y="104"/>
                    </a:lnTo>
                    <a:lnTo>
                      <a:pt x="560" y="94"/>
                    </a:lnTo>
                    <a:lnTo>
                      <a:pt x="578" y="104"/>
                    </a:lnTo>
                    <a:lnTo>
                      <a:pt x="600" y="112"/>
                    </a:lnTo>
                    <a:lnTo>
                      <a:pt x="622" y="116"/>
                    </a:lnTo>
                    <a:lnTo>
                      <a:pt x="646" y="116"/>
                    </a:lnTo>
                    <a:lnTo>
                      <a:pt x="668" y="116"/>
                    </a:lnTo>
                    <a:lnTo>
                      <a:pt x="688" y="118"/>
                    </a:lnTo>
                    <a:lnTo>
                      <a:pt x="694" y="112"/>
                    </a:lnTo>
                    <a:lnTo>
                      <a:pt x="688" y="108"/>
                    </a:lnTo>
                    <a:lnTo>
                      <a:pt x="676" y="106"/>
                    </a:lnTo>
                    <a:lnTo>
                      <a:pt x="678" y="98"/>
                    </a:lnTo>
                    <a:lnTo>
                      <a:pt x="684" y="96"/>
                    </a:lnTo>
                    <a:lnTo>
                      <a:pt x="696" y="100"/>
                    </a:lnTo>
                    <a:lnTo>
                      <a:pt x="708" y="112"/>
                    </a:lnTo>
                    <a:lnTo>
                      <a:pt x="704" y="116"/>
                    </a:lnTo>
                    <a:lnTo>
                      <a:pt x="710" y="126"/>
                    </a:lnTo>
                    <a:lnTo>
                      <a:pt x="716" y="134"/>
                    </a:lnTo>
                    <a:lnTo>
                      <a:pt x="724" y="134"/>
                    </a:lnTo>
                    <a:lnTo>
                      <a:pt x="724" y="120"/>
                    </a:lnTo>
                    <a:lnTo>
                      <a:pt x="722" y="108"/>
                    </a:lnTo>
                    <a:lnTo>
                      <a:pt x="742" y="102"/>
                    </a:lnTo>
                    <a:lnTo>
                      <a:pt x="752" y="90"/>
                    </a:lnTo>
                    <a:lnTo>
                      <a:pt x="750" y="78"/>
                    </a:lnTo>
                    <a:lnTo>
                      <a:pt x="740" y="64"/>
                    </a:lnTo>
                    <a:lnTo>
                      <a:pt x="722" y="60"/>
                    </a:lnTo>
                    <a:lnTo>
                      <a:pt x="708" y="52"/>
                    </a:lnTo>
                    <a:lnTo>
                      <a:pt x="704" y="44"/>
                    </a:lnTo>
                    <a:lnTo>
                      <a:pt x="712" y="32"/>
                    </a:lnTo>
                    <a:lnTo>
                      <a:pt x="704" y="26"/>
                    </a:lnTo>
                    <a:lnTo>
                      <a:pt x="708" y="12"/>
                    </a:lnTo>
                    <a:lnTo>
                      <a:pt x="718" y="12"/>
                    </a:lnTo>
                    <a:lnTo>
                      <a:pt x="722" y="4"/>
                    </a:lnTo>
                    <a:lnTo>
                      <a:pt x="732" y="0"/>
                    </a:lnTo>
                    <a:lnTo>
                      <a:pt x="750" y="4"/>
                    </a:lnTo>
                    <a:lnTo>
                      <a:pt x="762" y="20"/>
                    </a:lnTo>
                    <a:lnTo>
                      <a:pt x="764" y="26"/>
                    </a:lnTo>
                    <a:lnTo>
                      <a:pt x="774" y="40"/>
                    </a:lnTo>
                    <a:lnTo>
                      <a:pt x="776" y="48"/>
                    </a:lnTo>
                    <a:lnTo>
                      <a:pt x="770" y="54"/>
                    </a:lnTo>
                    <a:lnTo>
                      <a:pt x="774" y="64"/>
                    </a:lnTo>
                    <a:lnTo>
                      <a:pt x="786" y="62"/>
                    </a:lnTo>
                    <a:lnTo>
                      <a:pt x="794" y="64"/>
                    </a:lnTo>
                    <a:lnTo>
                      <a:pt x="796" y="80"/>
                    </a:lnTo>
                    <a:lnTo>
                      <a:pt x="802" y="94"/>
                    </a:lnTo>
                    <a:lnTo>
                      <a:pt x="812" y="98"/>
                    </a:lnTo>
                    <a:lnTo>
                      <a:pt x="820" y="92"/>
                    </a:lnTo>
                    <a:lnTo>
                      <a:pt x="814" y="82"/>
                    </a:lnTo>
                    <a:lnTo>
                      <a:pt x="820" y="74"/>
                    </a:lnTo>
                    <a:lnTo>
                      <a:pt x="832" y="78"/>
                    </a:lnTo>
                    <a:lnTo>
                      <a:pt x="842" y="90"/>
                    </a:lnTo>
                    <a:lnTo>
                      <a:pt x="836" y="100"/>
                    </a:lnTo>
                    <a:lnTo>
                      <a:pt x="834" y="112"/>
                    </a:lnTo>
                    <a:lnTo>
                      <a:pt x="844" y="120"/>
                    </a:lnTo>
                    <a:lnTo>
                      <a:pt x="858" y="126"/>
                    </a:lnTo>
                    <a:lnTo>
                      <a:pt x="866" y="120"/>
                    </a:lnTo>
                    <a:lnTo>
                      <a:pt x="874" y="106"/>
                    </a:lnTo>
                    <a:lnTo>
                      <a:pt x="876" y="90"/>
                    </a:lnTo>
                    <a:lnTo>
                      <a:pt x="888" y="82"/>
                    </a:lnTo>
                    <a:lnTo>
                      <a:pt x="886" y="74"/>
                    </a:lnTo>
                    <a:lnTo>
                      <a:pt x="880" y="62"/>
                    </a:lnTo>
                    <a:lnTo>
                      <a:pt x="882" y="56"/>
                    </a:lnTo>
                    <a:lnTo>
                      <a:pt x="900" y="58"/>
                    </a:lnTo>
                    <a:lnTo>
                      <a:pt x="922" y="66"/>
                    </a:lnTo>
                    <a:lnTo>
                      <a:pt x="936" y="76"/>
                    </a:lnTo>
                    <a:lnTo>
                      <a:pt x="946" y="90"/>
                    </a:lnTo>
                    <a:lnTo>
                      <a:pt x="940" y="94"/>
                    </a:lnTo>
                    <a:lnTo>
                      <a:pt x="932" y="96"/>
                    </a:lnTo>
                    <a:lnTo>
                      <a:pt x="934" y="106"/>
                    </a:lnTo>
                    <a:lnTo>
                      <a:pt x="940" y="114"/>
                    </a:lnTo>
                    <a:lnTo>
                      <a:pt x="946" y="126"/>
                    </a:lnTo>
                    <a:lnTo>
                      <a:pt x="938" y="136"/>
                    </a:lnTo>
                    <a:lnTo>
                      <a:pt x="926" y="146"/>
                    </a:lnTo>
                    <a:lnTo>
                      <a:pt x="916" y="152"/>
                    </a:lnTo>
                    <a:lnTo>
                      <a:pt x="902" y="144"/>
                    </a:lnTo>
                    <a:lnTo>
                      <a:pt x="898" y="152"/>
                    </a:lnTo>
                    <a:lnTo>
                      <a:pt x="890" y="156"/>
                    </a:lnTo>
                    <a:lnTo>
                      <a:pt x="878" y="144"/>
                    </a:lnTo>
                    <a:lnTo>
                      <a:pt x="868" y="144"/>
                    </a:lnTo>
                    <a:lnTo>
                      <a:pt x="864" y="150"/>
                    </a:lnTo>
                    <a:lnTo>
                      <a:pt x="870" y="156"/>
                    </a:lnTo>
                    <a:lnTo>
                      <a:pt x="864" y="166"/>
                    </a:lnTo>
                    <a:lnTo>
                      <a:pt x="856" y="174"/>
                    </a:lnTo>
                    <a:lnTo>
                      <a:pt x="846" y="176"/>
                    </a:lnTo>
                    <a:lnTo>
                      <a:pt x="834" y="174"/>
                    </a:lnTo>
                    <a:lnTo>
                      <a:pt x="822" y="166"/>
                    </a:lnTo>
                    <a:lnTo>
                      <a:pt x="812" y="164"/>
                    </a:lnTo>
                    <a:lnTo>
                      <a:pt x="816" y="172"/>
                    </a:lnTo>
                    <a:lnTo>
                      <a:pt x="822" y="178"/>
                    </a:lnTo>
                    <a:lnTo>
                      <a:pt x="834" y="180"/>
                    </a:lnTo>
                    <a:lnTo>
                      <a:pt x="842" y="182"/>
                    </a:lnTo>
                    <a:lnTo>
                      <a:pt x="854" y="182"/>
                    </a:lnTo>
                    <a:lnTo>
                      <a:pt x="848" y="192"/>
                    </a:lnTo>
                    <a:lnTo>
                      <a:pt x="840" y="204"/>
                    </a:lnTo>
                    <a:lnTo>
                      <a:pt x="830" y="210"/>
                    </a:lnTo>
                    <a:lnTo>
                      <a:pt x="820" y="212"/>
                    </a:lnTo>
                    <a:lnTo>
                      <a:pt x="812" y="212"/>
                    </a:lnTo>
                    <a:lnTo>
                      <a:pt x="804" y="208"/>
                    </a:lnTo>
                    <a:lnTo>
                      <a:pt x="804" y="218"/>
                    </a:lnTo>
                    <a:lnTo>
                      <a:pt x="784" y="220"/>
                    </a:lnTo>
                    <a:lnTo>
                      <a:pt x="772" y="216"/>
                    </a:lnTo>
                    <a:lnTo>
                      <a:pt x="778" y="222"/>
                    </a:lnTo>
                    <a:lnTo>
                      <a:pt x="794" y="228"/>
                    </a:lnTo>
                    <a:lnTo>
                      <a:pt x="796" y="238"/>
                    </a:lnTo>
                    <a:lnTo>
                      <a:pt x="778" y="242"/>
                    </a:lnTo>
                    <a:lnTo>
                      <a:pt x="758" y="260"/>
                    </a:lnTo>
                    <a:lnTo>
                      <a:pt x="740" y="290"/>
                    </a:lnTo>
                    <a:lnTo>
                      <a:pt x="734" y="332"/>
                    </a:lnTo>
                    <a:lnTo>
                      <a:pt x="736" y="336"/>
                    </a:lnTo>
                    <a:lnTo>
                      <a:pt x="738" y="342"/>
                    </a:lnTo>
                    <a:lnTo>
                      <a:pt x="748" y="342"/>
                    </a:lnTo>
                    <a:lnTo>
                      <a:pt x="756" y="344"/>
                    </a:lnTo>
                    <a:lnTo>
                      <a:pt x="760" y="352"/>
                    </a:lnTo>
                    <a:lnTo>
                      <a:pt x="768" y="378"/>
                    </a:lnTo>
                    <a:lnTo>
                      <a:pt x="782" y="374"/>
                    </a:lnTo>
                    <a:lnTo>
                      <a:pt x="800" y="374"/>
                    </a:lnTo>
                    <a:lnTo>
                      <a:pt x="814" y="380"/>
                    </a:lnTo>
                    <a:lnTo>
                      <a:pt x="830" y="382"/>
                    </a:lnTo>
                    <a:lnTo>
                      <a:pt x="846" y="398"/>
                    </a:lnTo>
                    <a:lnTo>
                      <a:pt x="864" y="408"/>
                    </a:lnTo>
                    <a:lnTo>
                      <a:pt x="886" y="416"/>
                    </a:lnTo>
                    <a:lnTo>
                      <a:pt x="896" y="416"/>
                    </a:lnTo>
                    <a:lnTo>
                      <a:pt x="904" y="418"/>
                    </a:lnTo>
                    <a:lnTo>
                      <a:pt x="916" y="420"/>
                    </a:lnTo>
                    <a:lnTo>
                      <a:pt x="928" y="420"/>
                    </a:lnTo>
                    <a:lnTo>
                      <a:pt x="932" y="442"/>
                    </a:lnTo>
                    <a:lnTo>
                      <a:pt x="932" y="456"/>
                    </a:lnTo>
                    <a:lnTo>
                      <a:pt x="932" y="462"/>
                    </a:lnTo>
                    <a:lnTo>
                      <a:pt x="932" y="470"/>
                    </a:lnTo>
                    <a:lnTo>
                      <a:pt x="944" y="484"/>
                    </a:lnTo>
                    <a:lnTo>
                      <a:pt x="956" y="498"/>
                    </a:lnTo>
                    <a:lnTo>
                      <a:pt x="962" y="502"/>
                    </a:lnTo>
                    <a:lnTo>
                      <a:pt x="970" y="506"/>
                    </a:lnTo>
                    <a:lnTo>
                      <a:pt x="984" y="498"/>
                    </a:lnTo>
                    <a:lnTo>
                      <a:pt x="988" y="490"/>
                    </a:lnTo>
                    <a:lnTo>
                      <a:pt x="990" y="482"/>
                    </a:lnTo>
                    <a:lnTo>
                      <a:pt x="984" y="462"/>
                    </a:lnTo>
                    <a:lnTo>
                      <a:pt x="980" y="448"/>
                    </a:lnTo>
                    <a:lnTo>
                      <a:pt x="972" y="428"/>
                    </a:lnTo>
                    <a:lnTo>
                      <a:pt x="980" y="424"/>
                    </a:lnTo>
                    <a:lnTo>
                      <a:pt x="1002" y="418"/>
                    </a:lnTo>
                    <a:lnTo>
                      <a:pt x="1012" y="406"/>
                    </a:lnTo>
                    <a:lnTo>
                      <a:pt x="1022" y="394"/>
                    </a:lnTo>
                    <a:lnTo>
                      <a:pt x="1020" y="372"/>
                    </a:lnTo>
                    <a:lnTo>
                      <a:pt x="1010" y="354"/>
                    </a:lnTo>
                    <a:lnTo>
                      <a:pt x="998" y="346"/>
                    </a:lnTo>
                    <a:lnTo>
                      <a:pt x="988" y="340"/>
                    </a:lnTo>
                    <a:lnTo>
                      <a:pt x="990" y="334"/>
                    </a:lnTo>
                    <a:lnTo>
                      <a:pt x="996" y="328"/>
                    </a:lnTo>
                    <a:lnTo>
                      <a:pt x="1006" y="316"/>
                    </a:lnTo>
                    <a:lnTo>
                      <a:pt x="1004" y="304"/>
                    </a:lnTo>
                    <a:lnTo>
                      <a:pt x="1002" y="292"/>
                    </a:lnTo>
                    <a:lnTo>
                      <a:pt x="1006" y="274"/>
                    </a:lnTo>
                    <a:lnTo>
                      <a:pt x="996" y="264"/>
                    </a:lnTo>
                    <a:lnTo>
                      <a:pt x="1000" y="250"/>
                    </a:lnTo>
                    <a:lnTo>
                      <a:pt x="1018" y="250"/>
                    </a:lnTo>
                    <a:lnTo>
                      <a:pt x="1034" y="256"/>
                    </a:lnTo>
                    <a:lnTo>
                      <a:pt x="1044" y="258"/>
                    </a:lnTo>
                    <a:lnTo>
                      <a:pt x="1058" y="256"/>
                    </a:lnTo>
                    <a:lnTo>
                      <a:pt x="1064" y="248"/>
                    </a:lnTo>
                    <a:lnTo>
                      <a:pt x="1076" y="256"/>
                    </a:lnTo>
                    <a:lnTo>
                      <a:pt x="1090" y="266"/>
                    </a:lnTo>
                    <a:lnTo>
                      <a:pt x="1098" y="278"/>
                    </a:lnTo>
                    <a:lnTo>
                      <a:pt x="1112" y="286"/>
                    </a:lnTo>
                    <a:lnTo>
                      <a:pt x="1134" y="290"/>
                    </a:lnTo>
                    <a:lnTo>
                      <a:pt x="1130" y="300"/>
                    </a:lnTo>
                    <a:lnTo>
                      <a:pt x="1130" y="314"/>
                    </a:lnTo>
                    <a:lnTo>
                      <a:pt x="1136" y="328"/>
                    </a:lnTo>
                    <a:lnTo>
                      <a:pt x="1136" y="336"/>
                    </a:lnTo>
                    <a:lnTo>
                      <a:pt x="1148" y="338"/>
                    </a:lnTo>
                    <a:lnTo>
                      <a:pt x="1156" y="346"/>
                    </a:lnTo>
                    <a:lnTo>
                      <a:pt x="1168" y="352"/>
                    </a:lnTo>
                    <a:lnTo>
                      <a:pt x="1182" y="340"/>
                    </a:lnTo>
                    <a:lnTo>
                      <a:pt x="1196" y="328"/>
                    </a:lnTo>
                    <a:lnTo>
                      <a:pt x="1196" y="316"/>
                    </a:lnTo>
                    <a:lnTo>
                      <a:pt x="1204" y="306"/>
                    </a:lnTo>
                    <a:lnTo>
                      <a:pt x="1210" y="300"/>
                    </a:lnTo>
                    <a:lnTo>
                      <a:pt x="1218" y="312"/>
                    </a:lnTo>
                    <a:lnTo>
                      <a:pt x="1228" y="328"/>
                    </a:lnTo>
                    <a:lnTo>
                      <a:pt x="1242" y="346"/>
                    </a:lnTo>
                    <a:lnTo>
                      <a:pt x="1244" y="354"/>
                    </a:lnTo>
                    <a:lnTo>
                      <a:pt x="1254" y="360"/>
                    </a:lnTo>
                    <a:lnTo>
                      <a:pt x="1256" y="372"/>
                    </a:lnTo>
                    <a:lnTo>
                      <a:pt x="1260" y="384"/>
                    </a:lnTo>
                    <a:lnTo>
                      <a:pt x="1254" y="390"/>
                    </a:lnTo>
                    <a:lnTo>
                      <a:pt x="1256" y="398"/>
                    </a:lnTo>
                    <a:lnTo>
                      <a:pt x="1272" y="408"/>
                    </a:lnTo>
                    <a:lnTo>
                      <a:pt x="1274" y="412"/>
                    </a:lnTo>
                    <a:lnTo>
                      <a:pt x="1274" y="418"/>
                    </a:lnTo>
                    <a:lnTo>
                      <a:pt x="1284" y="422"/>
                    </a:lnTo>
                    <a:lnTo>
                      <a:pt x="1298" y="426"/>
                    </a:lnTo>
                    <a:lnTo>
                      <a:pt x="1310" y="430"/>
                    </a:lnTo>
                    <a:lnTo>
                      <a:pt x="1318" y="430"/>
                    </a:lnTo>
                    <a:lnTo>
                      <a:pt x="1314" y="438"/>
                    </a:lnTo>
                    <a:lnTo>
                      <a:pt x="1300" y="444"/>
                    </a:lnTo>
                    <a:lnTo>
                      <a:pt x="1292" y="448"/>
                    </a:lnTo>
                    <a:lnTo>
                      <a:pt x="1280" y="454"/>
                    </a:lnTo>
                    <a:lnTo>
                      <a:pt x="1282" y="456"/>
                    </a:lnTo>
                    <a:lnTo>
                      <a:pt x="1282" y="458"/>
                    </a:lnTo>
                    <a:lnTo>
                      <a:pt x="1284" y="458"/>
                    </a:lnTo>
                    <a:lnTo>
                      <a:pt x="1300" y="450"/>
                    </a:lnTo>
                    <a:lnTo>
                      <a:pt x="1314" y="444"/>
                    </a:lnTo>
                    <a:lnTo>
                      <a:pt x="1324" y="442"/>
                    </a:lnTo>
                    <a:lnTo>
                      <a:pt x="1328" y="452"/>
                    </a:lnTo>
                    <a:lnTo>
                      <a:pt x="1330" y="452"/>
                    </a:lnTo>
                    <a:lnTo>
                      <a:pt x="1336" y="452"/>
                    </a:lnTo>
                    <a:lnTo>
                      <a:pt x="1348" y="458"/>
                    </a:lnTo>
                    <a:lnTo>
                      <a:pt x="1350" y="474"/>
                    </a:lnTo>
                    <a:lnTo>
                      <a:pt x="1348" y="488"/>
                    </a:lnTo>
                    <a:lnTo>
                      <a:pt x="1340" y="496"/>
                    </a:lnTo>
                    <a:lnTo>
                      <a:pt x="1330" y="502"/>
                    </a:lnTo>
                    <a:lnTo>
                      <a:pt x="1310" y="502"/>
                    </a:lnTo>
                    <a:lnTo>
                      <a:pt x="1302" y="512"/>
                    </a:lnTo>
                    <a:lnTo>
                      <a:pt x="1286" y="524"/>
                    </a:lnTo>
                    <a:lnTo>
                      <a:pt x="1264" y="528"/>
                    </a:lnTo>
                    <a:lnTo>
                      <a:pt x="1238" y="524"/>
                    </a:lnTo>
                    <a:lnTo>
                      <a:pt x="1218" y="524"/>
                    </a:lnTo>
                    <a:lnTo>
                      <a:pt x="1190" y="526"/>
                    </a:lnTo>
                    <a:lnTo>
                      <a:pt x="1174" y="532"/>
                    </a:lnTo>
                    <a:lnTo>
                      <a:pt x="1166" y="544"/>
                    </a:lnTo>
                    <a:lnTo>
                      <a:pt x="1152" y="548"/>
                    </a:lnTo>
                    <a:lnTo>
                      <a:pt x="1138" y="560"/>
                    </a:lnTo>
                    <a:lnTo>
                      <a:pt x="1128" y="570"/>
                    </a:lnTo>
                    <a:lnTo>
                      <a:pt x="1114" y="586"/>
                    </a:lnTo>
                    <a:lnTo>
                      <a:pt x="1112" y="590"/>
                    </a:lnTo>
                    <a:lnTo>
                      <a:pt x="1110" y="592"/>
                    </a:lnTo>
                    <a:lnTo>
                      <a:pt x="1110" y="594"/>
                    </a:lnTo>
                    <a:lnTo>
                      <a:pt x="1116" y="590"/>
                    </a:lnTo>
                    <a:lnTo>
                      <a:pt x="1120" y="588"/>
                    </a:lnTo>
                    <a:lnTo>
                      <a:pt x="1134" y="572"/>
                    </a:lnTo>
                    <a:lnTo>
                      <a:pt x="1150" y="562"/>
                    </a:lnTo>
                    <a:lnTo>
                      <a:pt x="1168" y="554"/>
                    </a:lnTo>
                    <a:lnTo>
                      <a:pt x="1174" y="550"/>
                    </a:lnTo>
                    <a:lnTo>
                      <a:pt x="1184" y="546"/>
                    </a:lnTo>
                    <a:lnTo>
                      <a:pt x="1202" y="548"/>
                    </a:lnTo>
                    <a:lnTo>
                      <a:pt x="1214" y="552"/>
                    </a:lnTo>
                    <a:lnTo>
                      <a:pt x="1218" y="5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2017492" y="2781627"/>
              <a:ext cx="1642848" cy="1892498"/>
              <a:chOff x="2017492" y="2781627"/>
              <a:chExt cx="1642848" cy="1892498"/>
            </a:xfrm>
            <a:grpFill/>
          </p:grpSpPr>
          <p:grpSp>
            <p:nvGrpSpPr>
              <p:cNvPr id="332" name="Central America"/>
              <p:cNvGrpSpPr/>
              <p:nvPr/>
            </p:nvGrpSpPr>
            <p:grpSpPr>
              <a:xfrm>
                <a:off x="2507759" y="3083718"/>
                <a:ext cx="297934" cy="225783"/>
                <a:chOff x="2095757" y="3599415"/>
                <a:chExt cx="361942" cy="274472"/>
              </a:xfrm>
              <a:grpFill/>
            </p:grpSpPr>
            <p:sp>
              <p:nvSpPr>
                <p:cNvPr id="353" name="Freeform 58"/>
                <p:cNvSpPr>
                  <a:spLocks/>
                </p:cNvSpPr>
                <p:nvPr/>
              </p:nvSpPr>
              <p:spPr bwMode="auto">
                <a:xfrm>
                  <a:off x="2095757" y="3614496"/>
                  <a:ext cx="87469" cy="96518"/>
                </a:xfrm>
                <a:custGeom>
                  <a:avLst/>
                  <a:gdLst/>
                  <a:ahLst/>
                  <a:cxnLst>
                    <a:cxn ang="0">
                      <a:pos x="34" y="64"/>
                    </a:cxn>
                    <a:cxn ang="0">
                      <a:pos x="42" y="56"/>
                    </a:cxn>
                    <a:cxn ang="0">
                      <a:pos x="48" y="50"/>
                    </a:cxn>
                    <a:cxn ang="0">
                      <a:pos x="52" y="46"/>
                    </a:cxn>
                    <a:cxn ang="0">
                      <a:pos x="58" y="38"/>
                    </a:cxn>
                    <a:cxn ang="0">
                      <a:pos x="54" y="34"/>
                    </a:cxn>
                    <a:cxn ang="0">
                      <a:pos x="48" y="34"/>
                    </a:cxn>
                    <a:cxn ang="0">
                      <a:pos x="48" y="0"/>
                    </a:cxn>
                    <a:cxn ang="0">
                      <a:pos x="18" y="2"/>
                    </a:cxn>
                    <a:cxn ang="0">
                      <a:pos x="16" y="6"/>
                    </a:cxn>
                    <a:cxn ang="0">
                      <a:pos x="18" y="14"/>
                    </a:cxn>
                    <a:cxn ang="0">
                      <a:pos x="26" y="20"/>
                    </a:cxn>
                    <a:cxn ang="0">
                      <a:pos x="30" y="26"/>
                    </a:cxn>
                    <a:cxn ang="0">
                      <a:pos x="26" y="28"/>
                    </a:cxn>
                    <a:cxn ang="0">
                      <a:pos x="14" y="30"/>
                    </a:cxn>
                    <a:cxn ang="0">
                      <a:pos x="10" y="28"/>
                    </a:cxn>
                    <a:cxn ang="0">
                      <a:pos x="4" y="36"/>
                    </a:cxn>
                    <a:cxn ang="0">
                      <a:pos x="2" y="42"/>
                    </a:cxn>
                    <a:cxn ang="0">
                      <a:pos x="0" y="54"/>
                    </a:cxn>
                    <a:cxn ang="0">
                      <a:pos x="6" y="58"/>
                    </a:cxn>
                    <a:cxn ang="0">
                      <a:pos x="12" y="62"/>
                    </a:cxn>
                    <a:cxn ang="0">
                      <a:pos x="22" y="64"/>
                    </a:cxn>
                    <a:cxn ang="0">
                      <a:pos x="34" y="64"/>
                    </a:cxn>
                  </a:cxnLst>
                  <a:rect l="0" t="0" r="r" b="b"/>
                  <a:pathLst>
                    <a:path w="58" h="64">
                      <a:moveTo>
                        <a:pt x="34" y="64"/>
                      </a:moveTo>
                      <a:lnTo>
                        <a:pt x="42" y="56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8" y="38"/>
                      </a:lnTo>
                      <a:lnTo>
                        <a:pt x="54" y="34"/>
                      </a:lnTo>
                      <a:lnTo>
                        <a:pt x="48" y="34"/>
                      </a:lnTo>
                      <a:lnTo>
                        <a:pt x="48" y="0"/>
                      </a:lnTo>
                      <a:lnTo>
                        <a:pt x="18" y="2"/>
                      </a:lnTo>
                      <a:lnTo>
                        <a:pt x="16" y="6"/>
                      </a:lnTo>
                      <a:lnTo>
                        <a:pt x="18" y="14"/>
                      </a:lnTo>
                      <a:lnTo>
                        <a:pt x="26" y="20"/>
                      </a:lnTo>
                      <a:lnTo>
                        <a:pt x="30" y="26"/>
                      </a:lnTo>
                      <a:lnTo>
                        <a:pt x="26" y="28"/>
                      </a:lnTo>
                      <a:lnTo>
                        <a:pt x="14" y="30"/>
                      </a:lnTo>
                      <a:lnTo>
                        <a:pt x="10" y="28"/>
                      </a:lnTo>
                      <a:lnTo>
                        <a:pt x="4" y="36"/>
                      </a:lnTo>
                      <a:lnTo>
                        <a:pt x="2" y="42"/>
                      </a:lnTo>
                      <a:lnTo>
                        <a:pt x="0" y="54"/>
                      </a:lnTo>
                      <a:lnTo>
                        <a:pt x="6" y="58"/>
                      </a:lnTo>
                      <a:lnTo>
                        <a:pt x="12" y="62"/>
                      </a:lnTo>
                      <a:lnTo>
                        <a:pt x="22" y="64"/>
                      </a:lnTo>
                      <a:lnTo>
                        <a:pt x="34" y="6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4" name="Freeform 59"/>
                <p:cNvSpPr>
                  <a:spLocks/>
                </p:cNvSpPr>
                <p:nvPr/>
              </p:nvSpPr>
              <p:spPr bwMode="auto">
                <a:xfrm>
                  <a:off x="2168146" y="3599415"/>
                  <a:ext cx="18097" cy="66356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2" y="6"/>
                    </a:cxn>
                    <a:cxn ang="0">
                      <a:pos x="10" y="12"/>
                    </a:cxn>
                    <a:cxn ang="0">
                      <a:pos x="10" y="26"/>
                    </a:cxn>
                    <a:cxn ang="0">
                      <a:pos x="10" y="34"/>
                    </a:cxn>
                    <a:cxn ang="0">
                      <a:pos x="6" y="38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6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2" h="44">
                      <a:moveTo>
                        <a:pt x="10" y="0"/>
                      </a:moveTo>
                      <a:lnTo>
                        <a:pt x="12" y="6"/>
                      </a:lnTo>
                      <a:lnTo>
                        <a:pt x="10" y="12"/>
                      </a:lnTo>
                      <a:lnTo>
                        <a:pt x="10" y="26"/>
                      </a:lnTo>
                      <a:lnTo>
                        <a:pt x="10" y="34"/>
                      </a:lnTo>
                      <a:lnTo>
                        <a:pt x="6" y="38"/>
                      </a:lnTo>
                      <a:lnTo>
                        <a:pt x="0" y="44"/>
                      </a:lnTo>
                      <a:lnTo>
                        <a:pt x="0" y="10"/>
                      </a:lnTo>
                      <a:lnTo>
                        <a:pt x="6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5" name="Freeform 60"/>
                <p:cNvSpPr>
                  <a:spLocks/>
                </p:cNvSpPr>
                <p:nvPr/>
              </p:nvSpPr>
              <p:spPr bwMode="auto">
                <a:xfrm>
                  <a:off x="2147032" y="3695933"/>
                  <a:ext cx="51275" cy="3317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2" y="0"/>
                    </a:cxn>
                    <a:cxn ang="0">
                      <a:pos x="18" y="4"/>
                    </a:cxn>
                    <a:cxn ang="0">
                      <a:pos x="24" y="8"/>
                    </a:cxn>
                    <a:cxn ang="0">
                      <a:pos x="32" y="10"/>
                    </a:cxn>
                    <a:cxn ang="0">
                      <a:pos x="34" y="14"/>
                    </a:cxn>
                    <a:cxn ang="0">
                      <a:pos x="30" y="20"/>
                    </a:cxn>
                    <a:cxn ang="0">
                      <a:pos x="26" y="22"/>
                    </a:cxn>
                    <a:cxn ang="0">
                      <a:pos x="16" y="18"/>
                    </a:cxn>
                    <a:cxn ang="0">
                      <a:pos x="8" y="1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4" h="22">
                      <a:moveTo>
                        <a:pt x="0" y="10"/>
                      </a:moveTo>
                      <a:lnTo>
                        <a:pt x="12" y="0"/>
                      </a:lnTo>
                      <a:lnTo>
                        <a:pt x="18" y="4"/>
                      </a:lnTo>
                      <a:lnTo>
                        <a:pt x="24" y="8"/>
                      </a:lnTo>
                      <a:lnTo>
                        <a:pt x="32" y="10"/>
                      </a:lnTo>
                      <a:lnTo>
                        <a:pt x="34" y="14"/>
                      </a:lnTo>
                      <a:lnTo>
                        <a:pt x="30" y="20"/>
                      </a:lnTo>
                      <a:lnTo>
                        <a:pt x="26" y="22"/>
                      </a:lnTo>
                      <a:lnTo>
                        <a:pt x="16" y="18"/>
                      </a:lnTo>
                      <a:lnTo>
                        <a:pt x="8" y="1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6" name="Freeform 61"/>
                <p:cNvSpPr>
                  <a:spLocks/>
                </p:cNvSpPr>
                <p:nvPr/>
              </p:nvSpPr>
              <p:spPr bwMode="auto">
                <a:xfrm>
                  <a:off x="2165129" y="3662755"/>
                  <a:ext cx="144777" cy="72388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26" y="2"/>
                    </a:cxn>
                    <a:cxn ang="0">
                      <a:pos x="34" y="2"/>
                    </a:cxn>
                    <a:cxn ang="0">
                      <a:pos x="42" y="4"/>
                    </a:cxn>
                    <a:cxn ang="0">
                      <a:pos x="52" y="2"/>
                    </a:cxn>
                    <a:cxn ang="0">
                      <a:pos x="64" y="0"/>
                    </a:cxn>
                    <a:cxn ang="0">
                      <a:pos x="74" y="0"/>
                    </a:cxn>
                    <a:cxn ang="0">
                      <a:pos x="80" y="0"/>
                    </a:cxn>
                    <a:cxn ang="0">
                      <a:pos x="84" y="4"/>
                    </a:cxn>
                    <a:cxn ang="0">
                      <a:pos x="96" y="12"/>
                    </a:cxn>
                    <a:cxn ang="0">
                      <a:pos x="94" y="16"/>
                    </a:cxn>
                    <a:cxn ang="0">
                      <a:pos x="88" y="18"/>
                    </a:cxn>
                    <a:cxn ang="0">
                      <a:pos x="80" y="18"/>
                    </a:cxn>
                    <a:cxn ang="0">
                      <a:pos x="70" y="18"/>
                    </a:cxn>
                    <a:cxn ang="0">
                      <a:pos x="64" y="22"/>
                    </a:cxn>
                    <a:cxn ang="0">
                      <a:pos x="56" y="30"/>
                    </a:cxn>
                    <a:cxn ang="0">
                      <a:pos x="48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6" y="46"/>
                    </a:cxn>
                    <a:cxn ang="0">
                      <a:pos x="30" y="48"/>
                    </a:cxn>
                    <a:cxn ang="0">
                      <a:pos x="30" y="42"/>
                    </a:cxn>
                    <a:cxn ang="0">
                      <a:pos x="28" y="36"/>
                    </a:cxn>
                    <a:cxn ang="0">
                      <a:pos x="22" y="36"/>
                    </a:cxn>
                    <a:cxn ang="0">
                      <a:pos x="20" y="32"/>
                    </a:cxn>
                    <a:cxn ang="0">
                      <a:pos x="6" y="26"/>
                    </a:cxn>
                    <a:cxn ang="0">
                      <a:pos x="0" y="22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96" h="48">
                      <a:moveTo>
                        <a:pt x="12" y="6"/>
                      </a:moveTo>
                      <a:lnTo>
                        <a:pt x="26" y="2"/>
                      </a:lnTo>
                      <a:lnTo>
                        <a:pt x="34" y="2"/>
                      </a:lnTo>
                      <a:lnTo>
                        <a:pt x="42" y="4"/>
                      </a:lnTo>
                      <a:lnTo>
                        <a:pt x="52" y="2"/>
                      </a:lnTo>
                      <a:lnTo>
                        <a:pt x="64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4" y="4"/>
                      </a:lnTo>
                      <a:lnTo>
                        <a:pt x="96" y="12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0" y="18"/>
                      </a:lnTo>
                      <a:lnTo>
                        <a:pt x="70" y="18"/>
                      </a:lnTo>
                      <a:lnTo>
                        <a:pt x="64" y="22"/>
                      </a:lnTo>
                      <a:lnTo>
                        <a:pt x="56" y="30"/>
                      </a:lnTo>
                      <a:lnTo>
                        <a:pt x="48" y="32"/>
                      </a:lnTo>
                      <a:lnTo>
                        <a:pt x="42" y="34"/>
                      </a:lnTo>
                      <a:lnTo>
                        <a:pt x="40" y="42"/>
                      </a:lnTo>
                      <a:lnTo>
                        <a:pt x="36" y="46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28" y="36"/>
                      </a:lnTo>
                      <a:lnTo>
                        <a:pt x="22" y="36"/>
                      </a:lnTo>
                      <a:lnTo>
                        <a:pt x="20" y="32"/>
                      </a:lnTo>
                      <a:lnTo>
                        <a:pt x="6" y="26"/>
                      </a:lnTo>
                      <a:lnTo>
                        <a:pt x="0" y="2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7" name="Freeform 62"/>
                <p:cNvSpPr>
                  <a:spLocks/>
                </p:cNvSpPr>
                <p:nvPr/>
              </p:nvSpPr>
              <p:spPr bwMode="auto">
                <a:xfrm>
                  <a:off x="2210372" y="3686884"/>
                  <a:ext cx="96518" cy="99534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44" y="62"/>
                    </a:cxn>
                    <a:cxn ang="0">
                      <a:pos x="26" y="60"/>
                    </a:cxn>
                    <a:cxn ang="0">
                      <a:pos x="14" y="50"/>
                    </a:cxn>
                    <a:cxn ang="0">
                      <a:pos x="6" y="42"/>
                    </a:cxn>
                    <a:cxn ang="0">
                      <a:pos x="0" y="32"/>
                    </a:cxn>
                    <a:cxn ang="0">
                      <a:pos x="10" y="26"/>
                    </a:cxn>
                    <a:cxn ang="0">
                      <a:pos x="12" y="18"/>
                    </a:cxn>
                    <a:cxn ang="0">
                      <a:pos x="26" y="14"/>
                    </a:cxn>
                    <a:cxn ang="0">
                      <a:pos x="34" y="6"/>
                    </a:cxn>
                    <a:cxn ang="0">
                      <a:pos x="40" y="2"/>
                    </a:cxn>
                    <a:cxn ang="0">
                      <a:pos x="50" y="2"/>
                    </a:cxn>
                    <a:cxn ang="0">
                      <a:pos x="58" y="2"/>
                    </a:cxn>
                    <a:cxn ang="0">
                      <a:pos x="64" y="0"/>
                    </a:cxn>
                    <a:cxn ang="0">
                      <a:pos x="64" y="6"/>
                    </a:cxn>
                    <a:cxn ang="0">
                      <a:pos x="62" y="18"/>
                    </a:cxn>
                    <a:cxn ang="0">
                      <a:pos x="58" y="30"/>
                    </a:cxn>
                    <a:cxn ang="0">
                      <a:pos x="56" y="42"/>
                    </a:cxn>
                    <a:cxn ang="0">
                      <a:pos x="56" y="52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64" h="66">
                      <a:moveTo>
                        <a:pt x="54" y="66"/>
                      </a:moveTo>
                      <a:lnTo>
                        <a:pt x="44" y="62"/>
                      </a:lnTo>
                      <a:lnTo>
                        <a:pt x="26" y="60"/>
                      </a:lnTo>
                      <a:lnTo>
                        <a:pt x="14" y="50"/>
                      </a:lnTo>
                      <a:lnTo>
                        <a:pt x="6" y="42"/>
                      </a:lnTo>
                      <a:lnTo>
                        <a:pt x="0" y="32"/>
                      </a:lnTo>
                      <a:lnTo>
                        <a:pt x="10" y="26"/>
                      </a:lnTo>
                      <a:lnTo>
                        <a:pt x="12" y="18"/>
                      </a:lnTo>
                      <a:lnTo>
                        <a:pt x="26" y="14"/>
                      </a:lnTo>
                      <a:lnTo>
                        <a:pt x="34" y="6"/>
                      </a:lnTo>
                      <a:lnTo>
                        <a:pt x="40" y="2"/>
                      </a:lnTo>
                      <a:lnTo>
                        <a:pt x="50" y="2"/>
                      </a:lnTo>
                      <a:lnTo>
                        <a:pt x="58" y="2"/>
                      </a:lnTo>
                      <a:lnTo>
                        <a:pt x="64" y="0"/>
                      </a:lnTo>
                      <a:lnTo>
                        <a:pt x="64" y="6"/>
                      </a:lnTo>
                      <a:lnTo>
                        <a:pt x="62" y="18"/>
                      </a:lnTo>
                      <a:lnTo>
                        <a:pt x="58" y="30"/>
                      </a:lnTo>
                      <a:lnTo>
                        <a:pt x="56" y="42"/>
                      </a:lnTo>
                      <a:lnTo>
                        <a:pt x="56" y="52"/>
                      </a:lnTo>
                      <a:lnTo>
                        <a:pt x="54" y="6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8" name="Freeform 63"/>
                <p:cNvSpPr>
                  <a:spLocks/>
                </p:cNvSpPr>
                <p:nvPr/>
              </p:nvSpPr>
              <p:spPr bwMode="auto">
                <a:xfrm>
                  <a:off x="2246566" y="3777370"/>
                  <a:ext cx="75404" cy="66356"/>
                </a:xfrm>
                <a:custGeom>
                  <a:avLst/>
                  <a:gdLst/>
                  <a:ahLst/>
                  <a:cxnLst>
                    <a:cxn ang="0">
                      <a:pos x="18" y="20"/>
                    </a:cxn>
                    <a:cxn ang="0">
                      <a:pos x="12" y="16"/>
                    </a:cxn>
                    <a:cxn ang="0">
                      <a:pos x="10" y="22"/>
                    </a:cxn>
                    <a:cxn ang="0">
                      <a:pos x="8" y="24"/>
                    </a:cxn>
                    <a:cxn ang="0">
                      <a:pos x="2" y="20"/>
                    </a:cxn>
                    <a:cxn ang="0">
                      <a:pos x="0" y="16"/>
                    </a:cxn>
                    <a:cxn ang="0">
                      <a:pos x="0" y="10"/>
                    </a:cxn>
                    <a:cxn ang="0">
                      <a:pos x="2" y="6"/>
                    </a:cxn>
                    <a:cxn ang="0">
                      <a:pos x="2" y="0"/>
                    </a:cxn>
                    <a:cxn ang="0">
                      <a:pos x="18" y="2"/>
                    </a:cxn>
                    <a:cxn ang="0">
                      <a:pos x="30" y="6"/>
                    </a:cxn>
                    <a:cxn ang="0">
                      <a:pos x="34" y="10"/>
                    </a:cxn>
                    <a:cxn ang="0">
                      <a:pos x="42" y="18"/>
                    </a:cxn>
                    <a:cxn ang="0">
                      <a:pos x="48" y="24"/>
                    </a:cxn>
                    <a:cxn ang="0">
                      <a:pos x="50" y="28"/>
                    </a:cxn>
                    <a:cxn ang="0">
                      <a:pos x="46" y="30"/>
                    </a:cxn>
                    <a:cxn ang="0">
                      <a:pos x="44" y="36"/>
                    </a:cxn>
                    <a:cxn ang="0">
                      <a:pos x="42" y="42"/>
                    </a:cxn>
                    <a:cxn ang="0">
                      <a:pos x="38" y="44"/>
                    </a:cxn>
                    <a:cxn ang="0">
                      <a:pos x="34" y="32"/>
                    </a:cxn>
                    <a:cxn ang="0">
                      <a:pos x="28" y="26"/>
                    </a:cxn>
                    <a:cxn ang="0">
                      <a:pos x="24" y="24"/>
                    </a:cxn>
                    <a:cxn ang="0">
                      <a:pos x="18" y="20"/>
                    </a:cxn>
                  </a:cxnLst>
                  <a:rect l="0" t="0" r="r" b="b"/>
                  <a:pathLst>
                    <a:path w="50" h="44">
                      <a:moveTo>
                        <a:pt x="18" y="20"/>
                      </a:moveTo>
                      <a:lnTo>
                        <a:pt x="12" y="16"/>
                      </a:lnTo>
                      <a:lnTo>
                        <a:pt x="10" y="22"/>
                      </a:lnTo>
                      <a:lnTo>
                        <a:pt x="8" y="24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18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42" y="18"/>
                      </a:lnTo>
                      <a:lnTo>
                        <a:pt x="48" y="24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4" y="36"/>
                      </a:lnTo>
                      <a:lnTo>
                        <a:pt x="42" y="42"/>
                      </a:lnTo>
                      <a:lnTo>
                        <a:pt x="38" y="44"/>
                      </a:lnTo>
                      <a:lnTo>
                        <a:pt x="34" y="32"/>
                      </a:lnTo>
                      <a:lnTo>
                        <a:pt x="28" y="26"/>
                      </a:lnTo>
                      <a:lnTo>
                        <a:pt x="24" y="24"/>
                      </a:lnTo>
                      <a:lnTo>
                        <a:pt x="18" y="2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9" name="Freeform 64"/>
                <p:cNvSpPr>
                  <a:spLocks/>
                </p:cNvSpPr>
                <p:nvPr/>
              </p:nvSpPr>
              <p:spPr bwMode="auto">
                <a:xfrm>
                  <a:off x="2303874" y="3816580"/>
                  <a:ext cx="153825" cy="57307"/>
                </a:xfrm>
                <a:custGeom>
                  <a:avLst/>
                  <a:gdLst/>
                  <a:ahLst/>
                  <a:cxnLst>
                    <a:cxn ang="0">
                      <a:pos x="88" y="34"/>
                    </a:cxn>
                    <a:cxn ang="0">
                      <a:pos x="82" y="32"/>
                    </a:cxn>
                    <a:cxn ang="0">
                      <a:pos x="80" y="28"/>
                    </a:cxn>
                    <a:cxn ang="0">
                      <a:pos x="80" y="22"/>
                    </a:cxn>
                    <a:cxn ang="0">
                      <a:pos x="80" y="16"/>
                    </a:cxn>
                    <a:cxn ang="0">
                      <a:pos x="78" y="12"/>
                    </a:cxn>
                    <a:cxn ang="0">
                      <a:pos x="72" y="10"/>
                    </a:cxn>
                    <a:cxn ang="0">
                      <a:pos x="66" y="10"/>
                    </a:cxn>
                    <a:cxn ang="0">
                      <a:pos x="62" y="12"/>
                    </a:cxn>
                    <a:cxn ang="0">
                      <a:pos x="60" y="16"/>
                    </a:cxn>
                    <a:cxn ang="0">
                      <a:pos x="52" y="18"/>
                    </a:cxn>
                    <a:cxn ang="0">
                      <a:pos x="48" y="22"/>
                    </a:cxn>
                    <a:cxn ang="0">
                      <a:pos x="50" y="26"/>
                    </a:cxn>
                    <a:cxn ang="0">
                      <a:pos x="52" y="30"/>
                    </a:cxn>
                    <a:cxn ang="0">
                      <a:pos x="52" y="36"/>
                    </a:cxn>
                    <a:cxn ang="0">
                      <a:pos x="44" y="38"/>
                    </a:cxn>
                    <a:cxn ang="0">
                      <a:pos x="38" y="32"/>
                    </a:cxn>
                    <a:cxn ang="0">
                      <a:pos x="32" y="26"/>
                    </a:cxn>
                    <a:cxn ang="0">
                      <a:pos x="26" y="22"/>
                    </a:cxn>
                    <a:cxn ang="0">
                      <a:pos x="18" y="20"/>
                    </a:cxn>
                    <a:cxn ang="0">
                      <a:pos x="14" y="18"/>
                    </a:cxn>
                    <a:cxn ang="0">
                      <a:pos x="8" y="20"/>
                    </a:cxn>
                    <a:cxn ang="0">
                      <a:pos x="0" y="18"/>
                    </a:cxn>
                    <a:cxn ang="0">
                      <a:pos x="4" y="14"/>
                    </a:cxn>
                    <a:cxn ang="0">
                      <a:pos x="6" y="8"/>
                    </a:cxn>
                    <a:cxn ang="0">
                      <a:pos x="12" y="2"/>
                    </a:cxn>
                    <a:cxn ang="0">
                      <a:pos x="18" y="4"/>
                    </a:cxn>
                    <a:cxn ang="0">
                      <a:pos x="22" y="8"/>
                    </a:cxn>
                    <a:cxn ang="0">
                      <a:pos x="30" y="12"/>
                    </a:cxn>
                    <a:cxn ang="0">
                      <a:pos x="38" y="12"/>
                    </a:cxn>
                    <a:cxn ang="0">
                      <a:pos x="44" y="10"/>
                    </a:cxn>
                    <a:cxn ang="0">
                      <a:pos x="52" y="6"/>
                    </a:cxn>
                    <a:cxn ang="0">
                      <a:pos x="62" y="2"/>
                    </a:cxn>
                    <a:cxn ang="0">
                      <a:pos x="72" y="0"/>
                    </a:cxn>
                    <a:cxn ang="0">
                      <a:pos x="82" y="2"/>
                    </a:cxn>
                    <a:cxn ang="0">
                      <a:pos x="88" y="6"/>
                    </a:cxn>
                    <a:cxn ang="0">
                      <a:pos x="94" y="10"/>
                    </a:cxn>
                    <a:cxn ang="0">
                      <a:pos x="98" y="16"/>
                    </a:cxn>
                    <a:cxn ang="0">
                      <a:pos x="102" y="20"/>
                    </a:cxn>
                    <a:cxn ang="0">
                      <a:pos x="100" y="26"/>
                    </a:cxn>
                    <a:cxn ang="0">
                      <a:pos x="94" y="30"/>
                    </a:cxn>
                    <a:cxn ang="0">
                      <a:pos x="88" y="34"/>
                    </a:cxn>
                  </a:cxnLst>
                  <a:rect l="0" t="0" r="r" b="b"/>
                  <a:pathLst>
                    <a:path w="102" h="38">
                      <a:moveTo>
                        <a:pt x="88" y="34"/>
                      </a:moveTo>
                      <a:lnTo>
                        <a:pt x="82" y="32"/>
                      </a:lnTo>
                      <a:lnTo>
                        <a:pt x="80" y="28"/>
                      </a:lnTo>
                      <a:lnTo>
                        <a:pt x="80" y="22"/>
                      </a:lnTo>
                      <a:lnTo>
                        <a:pt x="80" y="16"/>
                      </a:lnTo>
                      <a:lnTo>
                        <a:pt x="78" y="12"/>
                      </a:lnTo>
                      <a:lnTo>
                        <a:pt x="72" y="10"/>
                      </a:lnTo>
                      <a:lnTo>
                        <a:pt x="66" y="10"/>
                      </a:lnTo>
                      <a:lnTo>
                        <a:pt x="62" y="12"/>
                      </a:lnTo>
                      <a:lnTo>
                        <a:pt x="60" y="16"/>
                      </a:lnTo>
                      <a:lnTo>
                        <a:pt x="52" y="18"/>
                      </a:lnTo>
                      <a:lnTo>
                        <a:pt x="48" y="22"/>
                      </a:lnTo>
                      <a:lnTo>
                        <a:pt x="50" y="26"/>
                      </a:lnTo>
                      <a:lnTo>
                        <a:pt x="52" y="30"/>
                      </a:lnTo>
                      <a:lnTo>
                        <a:pt x="52" y="36"/>
                      </a:lnTo>
                      <a:lnTo>
                        <a:pt x="44" y="38"/>
                      </a:lnTo>
                      <a:lnTo>
                        <a:pt x="38" y="32"/>
                      </a:lnTo>
                      <a:lnTo>
                        <a:pt x="32" y="26"/>
                      </a:lnTo>
                      <a:lnTo>
                        <a:pt x="26" y="22"/>
                      </a:lnTo>
                      <a:lnTo>
                        <a:pt x="18" y="20"/>
                      </a:lnTo>
                      <a:lnTo>
                        <a:pt x="14" y="18"/>
                      </a:lnTo>
                      <a:lnTo>
                        <a:pt x="8" y="20"/>
                      </a:lnTo>
                      <a:lnTo>
                        <a:pt x="0" y="18"/>
                      </a:lnTo>
                      <a:lnTo>
                        <a:pt x="4" y="14"/>
                      </a:lnTo>
                      <a:lnTo>
                        <a:pt x="6" y="8"/>
                      </a:lnTo>
                      <a:lnTo>
                        <a:pt x="12" y="2"/>
                      </a:lnTo>
                      <a:lnTo>
                        <a:pt x="18" y="4"/>
                      </a:lnTo>
                      <a:lnTo>
                        <a:pt x="22" y="8"/>
                      </a:lnTo>
                      <a:lnTo>
                        <a:pt x="30" y="12"/>
                      </a:lnTo>
                      <a:lnTo>
                        <a:pt x="38" y="12"/>
                      </a:lnTo>
                      <a:lnTo>
                        <a:pt x="44" y="10"/>
                      </a:lnTo>
                      <a:lnTo>
                        <a:pt x="52" y="6"/>
                      </a:lnTo>
                      <a:lnTo>
                        <a:pt x="62" y="2"/>
                      </a:lnTo>
                      <a:lnTo>
                        <a:pt x="72" y="0"/>
                      </a:lnTo>
                      <a:lnTo>
                        <a:pt x="82" y="2"/>
                      </a:lnTo>
                      <a:lnTo>
                        <a:pt x="88" y="6"/>
                      </a:lnTo>
                      <a:lnTo>
                        <a:pt x="94" y="10"/>
                      </a:lnTo>
                      <a:lnTo>
                        <a:pt x="98" y="16"/>
                      </a:lnTo>
                      <a:lnTo>
                        <a:pt x="102" y="20"/>
                      </a:lnTo>
                      <a:lnTo>
                        <a:pt x="100" y="26"/>
                      </a:lnTo>
                      <a:lnTo>
                        <a:pt x="94" y="30"/>
                      </a:lnTo>
                      <a:lnTo>
                        <a:pt x="88" y="3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333" name="South America"/>
              <p:cNvGrpSpPr/>
              <p:nvPr/>
            </p:nvGrpSpPr>
            <p:grpSpPr>
              <a:xfrm>
                <a:off x="2746679" y="3205294"/>
                <a:ext cx="913661" cy="1468831"/>
                <a:chOff x="2355149" y="3747208"/>
                <a:chExt cx="1109953" cy="1785577"/>
              </a:xfrm>
              <a:grpFill/>
            </p:grpSpPr>
            <p:sp>
              <p:nvSpPr>
                <p:cNvPr id="335" name="Freeform 72"/>
                <p:cNvSpPr>
                  <a:spLocks/>
                </p:cNvSpPr>
                <p:nvPr/>
              </p:nvSpPr>
              <p:spPr bwMode="auto">
                <a:xfrm>
                  <a:off x="2415472" y="3747208"/>
                  <a:ext cx="280505" cy="401152"/>
                </a:xfrm>
                <a:custGeom>
                  <a:avLst/>
                  <a:gdLst/>
                  <a:ahLst/>
                  <a:cxnLst>
                    <a:cxn ang="0">
                      <a:pos x="30" y="72"/>
                    </a:cxn>
                    <a:cxn ang="0">
                      <a:pos x="34" y="58"/>
                    </a:cxn>
                    <a:cxn ang="0">
                      <a:pos x="50" y="42"/>
                    </a:cxn>
                    <a:cxn ang="0">
                      <a:pos x="54" y="28"/>
                    </a:cxn>
                    <a:cxn ang="0">
                      <a:pos x="74" y="20"/>
                    </a:cxn>
                    <a:cxn ang="0">
                      <a:pos x="88" y="16"/>
                    </a:cxn>
                    <a:cxn ang="0">
                      <a:pos x="104" y="6"/>
                    </a:cxn>
                    <a:cxn ang="0">
                      <a:pos x="116" y="0"/>
                    </a:cxn>
                    <a:cxn ang="0">
                      <a:pos x="118" y="10"/>
                    </a:cxn>
                    <a:cxn ang="0">
                      <a:pos x="106" y="18"/>
                    </a:cxn>
                    <a:cxn ang="0">
                      <a:pos x="92" y="34"/>
                    </a:cxn>
                    <a:cxn ang="0">
                      <a:pos x="92" y="54"/>
                    </a:cxn>
                    <a:cxn ang="0">
                      <a:pos x="100" y="64"/>
                    </a:cxn>
                    <a:cxn ang="0">
                      <a:pos x="102" y="82"/>
                    </a:cxn>
                    <a:cxn ang="0">
                      <a:pos x="136" y="84"/>
                    </a:cxn>
                    <a:cxn ang="0">
                      <a:pos x="176" y="96"/>
                    </a:cxn>
                    <a:cxn ang="0">
                      <a:pos x="176" y="110"/>
                    </a:cxn>
                    <a:cxn ang="0">
                      <a:pos x="176" y="128"/>
                    </a:cxn>
                    <a:cxn ang="0">
                      <a:pos x="178" y="136"/>
                    </a:cxn>
                    <a:cxn ang="0">
                      <a:pos x="180" y="150"/>
                    </a:cxn>
                    <a:cxn ang="0">
                      <a:pos x="184" y="162"/>
                    </a:cxn>
                    <a:cxn ang="0">
                      <a:pos x="178" y="168"/>
                    </a:cxn>
                    <a:cxn ang="0">
                      <a:pos x="168" y="170"/>
                    </a:cxn>
                    <a:cxn ang="0">
                      <a:pos x="140" y="172"/>
                    </a:cxn>
                    <a:cxn ang="0">
                      <a:pos x="138" y="176"/>
                    </a:cxn>
                    <a:cxn ang="0">
                      <a:pos x="146" y="180"/>
                    </a:cxn>
                    <a:cxn ang="0">
                      <a:pos x="152" y="188"/>
                    </a:cxn>
                    <a:cxn ang="0">
                      <a:pos x="142" y="186"/>
                    </a:cxn>
                    <a:cxn ang="0">
                      <a:pos x="140" y="200"/>
                    </a:cxn>
                    <a:cxn ang="0">
                      <a:pos x="148" y="220"/>
                    </a:cxn>
                    <a:cxn ang="0">
                      <a:pos x="144" y="252"/>
                    </a:cxn>
                    <a:cxn ang="0">
                      <a:pos x="132" y="262"/>
                    </a:cxn>
                    <a:cxn ang="0">
                      <a:pos x="136" y="246"/>
                    </a:cxn>
                    <a:cxn ang="0">
                      <a:pos x="132" y="234"/>
                    </a:cxn>
                    <a:cxn ang="0">
                      <a:pos x="86" y="224"/>
                    </a:cxn>
                    <a:cxn ang="0">
                      <a:pos x="64" y="200"/>
                    </a:cxn>
                    <a:cxn ang="0">
                      <a:pos x="38" y="192"/>
                    </a:cxn>
                    <a:cxn ang="0">
                      <a:pos x="16" y="186"/>
                    </a:cxn>
                    <a:cxn ang="0">
                      <a:pos x="4" y="168"/>
                    </a:cxn>
                    <a:cxn ang="0">
                      <a:pos x="12" y="158"/>
                    </a:cxn>
                    <a:cxn ang="0">
                      <a:pos x="24" y="138"/>
                    </a:cxn>
                    <a:cxn ang="0">
                      <a:pos x="24" y="110"/>
                    </a:cxn>
                    <a:cxn ang="0">
                      <a:pos x="20" y="90"/>
                    </a:cxn>
                    <a:cxn ang="0">
                      <a:pos x="26" y="72"/>
                    </a:cxn>
                  </a:cxnLst>
                  <a:rect l="0" t="0" r="r" b="b"/>
                  <a:pathLst>
                    <a:path w="186" h="266">
                      <a:moveTo>
                        <a:pt x="28" y="66"/>
                      </a:moveTo>
                      <a:lnTo>
                        <a:pt x="30" y="72"/>
                      </a:lnTo>
                      <a:lnTo>
                        <a:pt x="34" y="68"/>
                      </a:lnTo>
                      <a:lnTo>
                        <a:pt x="34" y="58"/>
                      </a:lnTo>
                      <a:lnTo>
                        <a:pt x="44" y="50"/>
                      </a:lnTo>
                      <a:lnTo>
                        <a:pt x="50" y="42"/>
                      </a:lnTo>
                      <a:lnTo>
                        <a:pt x="52" y="36"/>
                      </a:lnTo>
                      <a:lnTo>
                        <a:pt x="54" y="28"/>
                      </a:lnTo>
                      <a:lnTo>
                        <a:pt x="68" y="20"/>
                      </a:lnTo>
                      <a:lnTo>
                        <a:pt x="74" y="20"/>
                      </a:lnTo>
                      <a:lnTo>
                        <a:pt x="78" y="16"/>
                      </a:lnTo>
                      <a:lnTo>
                        <a:pt x="88" y="16"/>
                      </a:lnTo>
                      <a:lnTo>
                        <a:pt x="96" y="12"/>
                      </a:lnTo>
                      <a:lnTo>
                        <a:pt x="104" y="6"/>
                      </a:lnTo>
                      <a:lnTo>
                        <a:pt x="110" y="0"/>
                      </a:lnTo>
                      <a:lnTo>
                        <a:pt x="116" y="0"/>
                      </a:lnTo>
                      <a:lnTo>
                        <a:pt x="120" y="2"/>
                      </a:lnTo>
                      <a:lnTo>
                        <a:pt x="118" y="10"/>
                      </a:lnTo>
                      <a:lnTo>
                        <a:pt x="112" y="14"/>
                      </a:lnTo>
                      <a:lnTo>
                        <a:pt x="106" y="18"/>
                      </a:lnTo>
                      <a:lnTo>
                        <a:pt x="96" y="26"/>
                      </a:lnTo>
                      <a:lnTo>
                        <a:pt x="92" y="34"/>
                      </a:lnTo>
                      <a:lnTo>
                        <a:pt x="90" y="48"/>
                      </a:lnTo>
                      <a:lnTo>
                        <a:pt x="92" y="54"/>
                      </a:lnTo>
                      <a:lnTo>
                        <a:pt x="96" y="60"/>
                      </a:lnTo>
                      <a:lnTo>
                        <a:pt x="100" y="64"/>
                      </a:lnTo>
                      <a:lnTo>
                        <a:pt x="102" y="68"/>
                      </a:lnTo>
                      <a:lnTo>
                        <a:pt x="102" y="82"/>
                      </a:lnTo>
                      <a:lnTo>
                        <a:pt x="108" y="86"/>
                      </a:lnTo>
                      <a:lnTo>
                        <a:pt x="136" y="84"/>
                      </a:lnTo>
                      <a:lnTo>
                        <a:pt x="148" y="98"/>
                      </a:lnTo>
                      <a:lnTo>
                        <a:pt x="176" y="96"/>
                      </a:lnTo>
                      <a:lnTo>
                        <a:pt x="182" y="102"/>
                      </a:lnTo>
                      <a:lnTo>
                        <a:pt x="176" y="110"/>
                      </a:lnTo>
                      <a:lnTo>
                        <a:pt x="176" y="120"/>
                      </a:lnTo>
                      <a:lnTo>
                        <a:pt x="176" y="128"/>
                      </a:lnTo>
                      <a:lnTo>
                        <a:pt x="176" y="136"/>
                      </a:lnTo>
                      <a:lnTo>
                        <a:pt x="178" y="136"/>
                      </a:lnTo>
                      <a:lnTo>
                        <a:pt x="180" y="138"/>
                      </a:lnTo>
                      <a:lnTo>
                        <a:pt x="180" y="150"/>
                      </a:lnTo>
                      <a:lnTo>
                        <a:pt x="180" y="160"/>
                      </a:lnTo>
                      <a:lnTo>
                        <a:pt x="184" y="162"/>
                      </a:lnTo>
                      <a:lnTo>
                        <a:pt x="186" y="172"/>
                      </a:lnTo>
                      <a:lnTo>
                        <a:pt x="178" y="168"/>
                      </a:lnTo>
                      <a:lnTo>
                        <a:pt x="174" y="168"/>
                      </a:lnTo>
                      <a:lnTo>
                        <a:pt x="168" y="170"/>
                      </a:lnTo>
                      <a:lnTo>
                        <a:pt x="150" y="170"/>
                      </a:lnTo>
                      <a:lnTo>
                        <a:pt x="140" y="172"/>
                      </a:lnTo>
                      <a:lnTo>
                        <a:pt x="140" y="174"/>
                      </a:lnTo>
                      <a:lnTo>
                        <a:pt x="138" y="176"/>
                      </a:lnTo>
                      <a:lnTo>
                        <a:pt x="140" y="178"/>
                      </a:lnTo>
                      <a:lnTo>
                        <a:pt x="146" y="180"/>
                      </a:lnTo>
                      <a:lnTo>
                        <a:pt x="152" y="182"/>
                      </a:lnTo>
                      <a:lnTo>
                        <a:pt x="152" y="188"/>
                      </a:lnTo>
                      <a:lnTo>
                        <a:pt x="146" y="186"/>
                      </a:lnTo>
                      <a:lnTo>
                        <a:pt x="142" y="186"/>
                      </a:lnTo>
                      <a:lnTo>
                        <a:pt x="140" y="188"/>
                      </a:lnTo>
                      <a:lnTo>
                        <a:pt x="140" y="200"/>
                      </a:lnTo>
                      <a:lnTo>
                        <a:pt x="146" y="208"/>
                      </a:lnTo>
                      <a:lnTo>
                        <a:pt x="148" y="220"/>
                      </a:lnTo>
                      <a:lnTo>
                        <a:pt x="146" y="234"/>
                      </a:lnTo>
                      <a:lnTo>
                        <a:pt x="144" y="252"/>
                      </a:lnTo>
                      <a:lnTo>
                        <a:pt x="138" y="266"/>
                      </a:lnTo>
                      <a:lnTo>
                        <a:pt x="132" y="262"/>
                      </a:lnTo>
                      <a:lnTo>
                        <a:pt x="132" y="252"/>
                      </a:lnTo>
                      <a:lnTo>
                        <a:pt x="136" y="246"/>
                      </a:lnTo>
                      <a:lnTo>
                        <a:pt x="134" y="240"/>
                      </a:lnTo>
                      <a:lnTo>
                        <a:pt x="132" y="234"/>
                      </a:lnTo>
                      <a:lnTo>
                        <a:pt x="90" y="232"/>
                      </a:lnTo>
                      <a:lnTo>
                        <a:pt x="86" y="224"/>
                      </a:lnTo>
                      <a:lnTo>
                        <a:pt x="74" y="212"/>
                      </a:lnTo>
                      <a:lnTo>
                        <a:pt x="64" y="200"/>
                      </a:lnTo>
                      <a:lnTo>
                        <a:pt x="50" y="196"/>
                      </a:lnTo>
                      <a:lnTo>
                        <a:pt x="38" y="192"/>
                      </a:lnTo>
                      <a:lnTo>
                        <a:pt x="26" y="192"/>
                      </a:lnTo>
                      <a:lnTo>
                        <a:pt x="16" y="186"/>
                      </a:lnTo>
                      <a:lnTo>
                        <a:pt x="0" y="176"/>
                      </a:lnTo>
                      <a:lnTo>
                        <a:pt x="4" y="168"/>
                      </a:lnTo>
                      <a:lnTo>
                        <a:pt x="4" y="158"/>
                      </a:lnTo>
                      <a:lnTo>
                        <a:pt x="12" y="158"/>
                      </a:lnTo>
                      <a:lnTo>
                        <a:pt x="20" y="152"/>
                      </a:lnTo>
                      <a:lnTo>
                        <a:pt x="24" y="138"/>
                      </a:lnTo>
                      <a:lnTo>
                        <a:pt x="24" y="124"/>
                      </a:lnTo>
                      <a:lnTo>
                        <a:pt x="24" y="110"/>
                      </a:lnTo>
                      <a:lnTo>
                        <a:pt x="22" y="96"/>
                      </a:lnTo>
                      <a:lnTo>
                        <a:pt x="20" y="90"/>
                      </a:lnTo>
                      <a:lnTo>
                        <a:pt x="14" y="80"/>
                      </a:lnTo>
                      <a:lnTo>
                        <a:pt x="26" y="72"/>
                      </a:lnTo>
                      <a:lnTo>
                        <a:pt x="28" y="6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6" name="Freeform 73"/>
                <p:cNvSpPr>
                  <a:spLocks/>
                </p:cNvSpPr>
                <p:nvPr/>
              </p:nvSpPr>
              <p:spPr bwMode="auto">
                <a:xfrm>
                  <a:off x="2367213" y="4012631"/>
                  <a:ext cx="132712" cy="150809"/>
                </a:xfrm>
                <a:custGeom>
                  <a:avLst/>
                  <a:gdLst/>
                  <a:ahLst/>
                  <a:cxnLst>
                    <a:cxn ang="0">
                      <a:pos x="26" y="100"/>
                    </a:cxn>
                    <a:cxn ang="0">
                      <a:pos x="20" y="94"/>
                    </a:cxn>
                    <a:cxn ang="0">
                      <a:pos x="8" y="88"/>
                    </a:cxn>
                    <a:cxn ang="0">
                      <a:pos x="8" y="76"/>
                    </a:cxn>
                    <a:cxn ang="0">
                      <a:pos x="14" y="72"/>
                    </a:cxn>
                    <a:cxn ang="0">
                      <a:pos x="18" y="64"/>
                    </a:cxn>
                    <a:cxn ang="0">
                      <a:pos x="18" y="58"/>
                    </a:cxn>
                    <a:cxn ang="0">
                      <a:pos x="14" y="58"/>
                    </a:cxn>
                    <a:cxn ang="0">
                      <a:pos x="10" y="62"/>
                    </a:cxn>
                    <a:cxn ang="0">
                      <a:pos x="6" y="62"/>
                    </a:cxn>
                    <a:cxn ang="0">
                      <a:pos x="0" y="58"/>
                    </a:cxn>
                    <a:cxn ang="0">
                      <a:pos x="0" y="48"/>
                    </a:cxn>
                    <a:cxn ang="0">
                      <a:pos x="2" y="38"/>
                    </a:cxn>
                    <a:cxn ang="0">
                      <a:pos x="6" y="26"/>
                    </a:cxn>
                    <a:cxn ang="0">
                      <a:pos x="10" y="18"/>
                    </a:cxn>
                    <a:cxn ang="0">
                      <a:pos x="14" y="12"/>
                    </a:cxn>
                    <a:cxn ang="0">
                      <a:pos x="22" y="6"/>
                    </a:cxn>
                    <a:cxn ang="0">
                      <a:pos x="32" y="0"/>
                    </a:cxn>
                    <a:cxn ang="0">
                      <a:pos x="58" y="16"/>
                    </a:cxn>
                    <a:cxn ang="0">
                      <a:pos x="70" y="16"/>
                    </a:cxn>
                    <a:cxn ang="0">
                      <a:pos x="88" y="22"/>
                    </a:cxn>
                    <a:cxn ang="0">
                      <a:pos x="86" y="30"/>
                    </a:cxn>
                    <a:cxn ang="0">
                      <a:pos x="86" y="40"/>
                    </a:cxn>
                    <a:cxn ang="0">
                      <a:pos x="82" y="48"/>
                    </a:cxn>
                    <a:cxn ang="0">
                      <a:pos x="76" y="56"/>
                    </a:cxn>
                    <a:cxn ang="0">
                      <a:pos x="68" y="62"/>
                    </a:cxn>
                    <a:cxn ang="0">
                      <a:pos x="52" y="68"/>
                    </a:cxn>
                    <a:cxn ang="0">
                      <a:pos x="46" y="74"/>
                    </a:cxn>
                    <a:cxn ang="0">
                      <a:pos x="40" y="82"/>
                    </a:cxn>
                    <a:cxn ang="0">
                      <a:pos x="36" y="92"/>
                    </a:cxn>
                    <a:cxn ang="0">
                      <a:pos x="26" y="100"/>
                    </a:cxn>
                  </a:cxnLst>
                  <a:rect l="0" t="0" r="r" b="b"/>
                  <a:pathLst>
                    <a:path w="88" h="100">
                      <a:moveTo>
                        <a:pt x="26" y="100"/>
                      </a:moveTo>
                      <a:lnTo>
                        <a:pt x="20" y="94"/>
                      </a:lnTo>
                      <a:lnTo>
                        <a:pt x="8" y="88"/>
                      </a:lnTo>
                      <a:lnTo>
                        <a:pt x="8" y="76"/>
                      </a:lnTo>
                      <a:lnTo>
                        <a:pt x="14" y="72"/>
                      </a:lnTo>
                      <a:lnTo>
                        <a:pt x="18" y="64"/>
                      </a:lnTo>
                      <a:lnTo>
                        <a:pt x="18" y="58"/>
                      </a:lnTo>
                      <a:lnTo>
                        <a:pt x="14" y="58"/>
                      </a:lnTo>
                      <a:lnTo>
                        <a:pt x="10" y="62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8"/>
                      </a:lnTo>
                      <a:lnTo>
                        <a:pt x="2" y="38"/>
                      </a:lnTo>
                      <a:lnTo>
                        <a:pt x="6" y="26"/>
                      </a:lnTo>
                      <a:lnTo>
                        <a:pt x="10" y="18"/>
                      </a:lnTo>
                      <a:lnTo>
                        <a:pt x="14" y="12"/>
                      </a:lnTo>
                      <a:lnTo>
                        <a:pt x="22" y="6"/>
                      </a:lnTo>
                      <a:lnTo>
                        <a:pt x="32" y="0"/>
                      </a:lnTo>
                      <a:lnTo>
                        <a:pt x="58" y="16"/>
                      </a:lnTo>
                      <a:lnTo>
                        <a:pt x="70" y="16"/>
                      </a:lnTo>
                      <a:lnTo>
                        <a:pt x="88" y="22"/>
                      </a:lnTo>
                      <a:lnTo>
                        <a:pt x="86" y="30"/>
                      </a:lnTo>
                      <a:lnTo>
                        <a:pt x="86" y="40"/>
                      </a:lnTo>
                      <a:lnTo>
                        <a:pt x="82" y="48"/>
                      </a:lnTo>
                      <a:lnTo>
                        <a:pt x="76" y="56"/>
                      </a:lnTo>
                      <a:lnTo>
                        <a:pt x="68" y="62"/>
                      </a:lnTo>
                      <a:lnTo>
                        <a:pt x="52" y="68"/>
                      </a:lnTo>
                      <a:lnTo>
                        <a:pt x="46" y="74"/>
                      </a:lnTo>
                      <a:lnTo>
                        <a:pt x="40" y="82"/>
                      </a:lnTo>
                      <a:lnTo>
                        <a:pt x="36" y="92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7" name="Freeform 74"/>
                <p:cNvSpPr>
                  <a:spLocks/>
                </p:cNvSpPr>
                <p:nvPr/>
              </p:nvSpPr>
              <p:spPr bwMode="auto">
                <a:xfrm>
                  <a:off x="2816624" y="3783402"/>
                  <a:ext cx="30162" cy="24129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0" y="0"/>
                    </a:cxn>
                    <a:cxn ang="0">
                      <a:pos x="18" y="10"/>
                    </a:cxn>
                    <a:cxn ang="0">
                      <a:pos x="14" y="16"/>
                    </a:cxn>
                    <a:cxn ang="0">
                      <a:pos x="0" y="14"/>
                    </a:cxn>
                    <a:cxn ang="0">
                      <a:pos x="6" y="6"/>
                    </a:cxn>
                    <a:cxn ang="0">
                      <a:pos x="10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0" h="16">
                      <a:moveTo>
                        <a:pt x="12" y="0"/>
                      </a:moveTo>
                      <a:lnTo>
                        <a:pt x="20" y="0"/>
                      </a:lnTo>
                      <a:lnTo>
                        <a:pt x="18" y="10"/>
                      </a:lnTo>
                      <a:lnTo>
                        <a:pt x="14" y="16"/>
                      </a:lnTo>
                      <a:lnTo>
                        <a:pt x="0" y="14"/>
                      </a:lnTo>
                      <a:lnTo>
                        <a:pt x="6" y="6"/>
                      </a:lnTo>
                      <a:lnTo>
                        <a:pt x="10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8" name="Freeform 75"/>
                <p:cNvSpPr>
                  <a:spLocks/>
                </p:cNvSpPr>
                <p:nvPr/>
              </p:nvSpPr>
              <p:spPr bwMode="auto">
                <a:xfrm>
                  <a:off x="2551200" y="3750224"/>
                  <a:ext cx="316699" cy="277488"/>
                </a:xfrm>
                <a:custGeom>
                  <a:avLst/>
                  <a:gdLst/>
                  <a:ahLst/>
                  <a:cxnLst>
                    <a:cxn ang="0">
                      <a:pos x="46" y="8"/>
                    </a:cxn>
                    <a:cxn ang="0">
                      <a:pos x="50" y="0"/>
                    </a:cxn>
                    <a:cxn ang="0">
                      <a:pos x="52" y="12"/>
                    </a:cxn>
                    <a:cxn ang="0">
                      <a:pos x="70" y="16"/>
                    </a:cxn>
                    <a:cxn ang="0">
                      <a:pos x="80" y="24"/>
                    </a:cxn>
                    <a:cxn ang="0">
                      <a:pos x="108" y="28"/>
                    </a:cxn>
                    <a:cxn ang="0">
                      <a:pos x="138" y="32"/>
                    </a:cxn>
                    <a:cxn ang="0">
                      <a:pos x="156" y="26"/>
                    </a:cxn>
                    <a:cxn ang="0">
                      <a:pos x="174" y="28"/>
                    </a:cxn>
                    <a:cxn ang="0">
                      <a:pos x="162" y="32"/>
                    </a:cxn>
                    <a:cxn ang="0">
                      <a:pos x="176" y="40"/>
                    </a:cxn>
                    <a:cxn ang="0">
                      <a:pos x="192" y="46"/>
                    </a:cxn>
                    <a:cxn ang="0">
                      <a:pos x="188" y="56"/>
                    </a:cxn>
                    <a:cxn ang="0">
                      <a:pos x="196" y="60"/>
                    </a:cxn>
                    <a:cxn ang="0">
                      <a:pos x="210" y="62"/>
                    </a:cxn>
                    <a:cxn ang="0">
                      <a:pos x="200" y="76"/>
                    </a:cxn>
                    <a:cxn ang="0">
                      <a:pos x="192" y="90"/>
                    </a:cxn>
                    <a:cxn ang="0">
                      <a:pos x="190" y="104"/>
                    </a:cxn>
                    <a:cxn ang="0">
                      <a:pos x="196" y="116"/>
                    </a:cxn>
                    <a:cxn ang="0">
                      <a:pos x="180" y="130"/>
                    </a:cxn>
                    <a:cxn ang="0">
                      <a:pos x="164" y="136"/>
                    </a:cxn>
                    <a:cxn ang="0">
                      <a:pos x="148" y="134"/>
                    </a:cxn>
                    <a:cxn ang="0">
                      <a:pos x="134" y="132"/>
                    </a:cxn>
                    <a:cxn ang="0">
                      <a:pos x="142" y="148"/>
                    </a:cxn>
                    <a:cxn ang="0">
                      <a:pos x="154" y="156"/>
                    </a:cxn>
                    <a:cxn ang="0">
                      <a:pos x="152" y="166"/>
                    </a:cxn>
                    <a:cxn ang="0">
                      <a:pos x="140" y="168"/>
                    </a:cxn>
                    <a:cxn ang="0">
                      <a:pos x="116" y="184"/>
                    </a:cxn>
                    <a:cxn ang="0">
                      <a:pos x="98" y="174"/>
                    </a:cxn>
                    <a:cxn ang="0">
                      <a:pos x="94" y="160"/>
                    </a:cxn>
                    <a:cxn ang="0">
                      <a:pos x="90" y="136"/>
                    </a:cxn>
                    <a:cxn ang="0">
                      <a:pos x="86" y="108"/>
                    </a:cxn>
                    <a:cxn ang="0">
                      <a:pos x="86" y="94"/>
                    </a:cxn>
                    <a:cxn ang="0">
                      <a:pos x="46" y="82"/>
                    </a:cxn>
                    <a:cxn ang="0">
                      <a:pos x="12" y="80"/>
                    </a:cxn>
                    <a:cxn ang="0">
                      <a:pos x="0" y="46"/>
                    </a:cxn>
                    <a:cxn ang="0">
                      <a:pos x="8" y="22"/>
                    </a:cxn>
                    <a:cxn ang="0">
                      <a:pos x="22" y="16"/>
                    </a:cxn>
                    <a:cxn ang="0">
                      <a:pos x="22" y="30"/>
                    </a:cxn>
                    <a:cxn ang="0">
                      <a:pos x="18" y="46"/>
                    </a:cxn>
                    <a:cxn ang="0">
                      <a:pos x="30" y="48"/>
                    </a:cxn>
                    <a:cxn ang="0">
                      <a:pos x="30" y="32"/>
                    </a:cxn>
                    <a:cxn ang="0">
                      <a:pos x="32" y="2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210" h="184">
                      <a:moveTo>
                        <a:pt x="44" y="14"/>
                      </a:move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50" y="0"/>
                      </a:lnTo>
                      <a:lnTo>
                        <a:pt x="52" y="4"/>
                      </a:lnTo>
                      <a:lnTo>
                        <a:pt x="52" y="12"/>
                      </a:lnTo>
                      <a:lnTo>
                        <a:pt x="60" y="14"/>
                      </a:lnTo>
                      <a:lnTo>
                        <a:pt x="70" y="16"/>
                      </a:lnTo>
                      <a:lnTo>
                        <a:pt x="76" y="22"/>
                      </a:lnTo>
                      <a:lnTo>
                        <a:pt x="80" y="24"/>
                      </a:lnTo>
                      <a:lnTo>
                        <a:pt x="98" y="28"/>
                      </a:lnTo>
                      <a:lnTo>
                        <a:pt x="108" y="28"/>
                      </a:lnTo>
                      <a:lnTo>
                        <a:pt x="126" y="36"/>
                      </a:lnTo>
                      <a:lnTo>
                        <a:pt x="138" y="32"/>
                      </a:lnTo>
                      <a:lnTo>
                        <a:pt x="146" y="28"/>
                      </a:lnTo>
                      <a:lnTo>
                        <a:pt x="156" y="26"/>
                      </a:lnTo>
                      <a:lnTo>
                        <a:pt x="164" y="28"/>
                      </a:lnTo>
                      <a:lnTo>
                        <a:pt x="174" y="28"/>
                      </a:lnTo>
                      <a:lnTo>
                        <a:pt x="170" y="30"/>
                      </a:lnTo>
                      <a:lnTo>
                        <a:pt x="162" y="32"/>
                      </a:lnTo>
                      <a:lnTo>
                        <a:pt x="164" y="40"/>
                      </a:lnTo>
                      <a:lnTo>
                        <a:pt x="176" y="40"/>
                      </a:lnTo>
                      <a:lnTo>
                        <a:pt x="188" y="42"/>
                      </a:lnTo>
                      <a:lnTo>
                        <a:pt x="192" y="46"/>
                      </a:lnTo>
                      <a:lnTo>
                        <a:pt x="192" y="52"/>
                      </a:lnTo>
                      <a:lnTo>
                        <a:pt x="188" y="56"/>
                      </a:lnTo>
                      <a:lnTo>
                        <a:pt x="188" y="62"/>
                      </a:lnTo>
                      <a:lnTo>
                        <a:pt x="196" y="60"/>
                      </a:lnTo>
                      <a:lnTo>
                        <a:pt x="202" y="58"/>
                      </a:lnTo>
                      <a:lnTo>
                        <a:pt x="210" y="62"/>
                      </a:lnTo>
                      <a:lnTo>
                        <a:pt x="204" y="70"/>
                      </a:lnTo>
                      <a:lnTo>
                        <a:pt x="200" y="76"/>
                      </a:lnTo>
                      <a:lnTo>
                        <a:pt x="202" y="84"/>
                      </a:lnTo>
                      <a:lnTo>
                        <a:pt x="192" y="90"/>
                      </a:lnTo>
                      <a:lnTo>
                        <a:pt x="188" y="96"/>
                      </a:lnTo>
                      <a:lnTo>
                        <a:pt x="190" y="104"/>
                      </a:lnTo>
                      <a:lnTo>
                        <a:pt x="194" y="110"/>
                      </a:lnTo>
                      <a:lnTo>
                        <a:pt x="196" y="116"/>
                      </a:lnTo>
                      <a:lnTo>
                        <a:pt x="192" y="126"/>
                      </a:lnTo>
                      <a:lnTo>
                        <a:pt x="180" y="130"/>
                      </a:lnTo>
                      <a:lnTo>
                        <a:pt x="170" y="132"/>
                      </a:lnTo>
                      <a:lnTo>
                        <a:pt x="164" y="136"/>
                      </a:lnTo>
                      <a:lnTo>
                        <a:pt x="158" y="136"/>
                      </a:lnTo>
                      <a:lnTo>
                        <a:pt x="148" y="134"/>
                      </a:lnTo>
                      <a:lnTo>
                        <a:pt x="140" y="130"/>
                      </a:lnTo>
                      <a:lnTo>
                        <a:pt x="134" y="132"/>
                      </a:lnTo>
                      <a:lnTo>
                        <a:pt x="140" y="138"/>
                      </a:lnTo>
                      <a:lnTo>
                        <a:pt x="142" y="148"/>
                      </a:lnTo>
                      <a:lnTo>
                        <a:pt x="148" y="156"/>
                      </a:lnTo>
                      <a:lnTo>
                        <a:pt x="154" y="156"/>
                      </a:lnTo>
                      <a:lnTo>
                        <a:pt x="154" y="160"/>
                      </a:lnTo>
                      <a:lnTo>
                        <a:pt x="152" y="166"/>
                      </a:lnTo>
                      <a:lnTo>
                        <a:pt x="146" y="166"/>
                      </a:lnTo>
                      <a:lnTo>
                        <a:pt x="140" y="168"/>
                      </a:lnTo>
                      <a:lnTo>
                        <a:pt x="130" y="180"/>
                      </a:lnTo>
                      <a:lnTo>
                        <a:pt x="116" y="184"/>
                      </a:lnTo>
                      <a:lnTo>
                        <a:pt x="106" y="182"/>
                      </a:lnTo>
                      <a:lnTo>
                        <a:pt x="98" y="174"/>
                      </a:lnTo>
                      <a:lnTo>
                        <a:pt x="96" y="170"/>
                      </a:lnTo>
                      <a:lnTo>
                        <a:pt x="94" y="160"/>
                      </a:lnTo>
                      <a:lnTo>
                        <a:pt x="90" y="158"/>
                      </a:lnTo>
                      <a:lnTo>
                        <a:pt x="90" y="136"/>
                      </a:lnTo>
                      <a:lnTo>
                        <a:pt x="86" y="134"/>
                      </a:lnTo>
                      <a:lnTo>
                        <a:pt x="86" y="108"/>
                      </a:lnTo>
                      <a:lnTo>
                        <a:pt x="92" y="100"/>
                      </a:lnTo>
                      <a:lnTo>
                        <a:pt x="86" y="94"/>
                      </a:lnTo>
                      <a:lnTo>
                        <a:pt x="58" y="96"/>
                      </a:lnTo>
                      <a:lnTo>
                        <a:pt x="46" y="82"/>
                      </a:lnTo>
                      <a:lnTo>
                        <a:pt x="18" y="84"/>
                      </a:lnTo>
                      <a:lnTo>
                        <a:pt x="12" y="80"/>
                      </a:lnTo>
                      <a:lnTo>
                        <a:pt x="12" y="66"/>
                      </a:lnTo>
                      <a:lnTo>
                        <a:pt x="0" y="46"/>
                      </a:lnTo>
                      <a:lnTo>
                        <a:pt x="2" y="32"/>
                      </a:lnTo>
                      <a:lnTo>
                        <a:pt x="8" y="22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2" y="20"/>
                      </a:lnTo>
                      <a:lnTo>
                        <a:pt x="22" y="30"/>
                      </a:lnTo>
                      <a:lnTo>
                        <a:pt x="16" y="34"/>
                      </a:lnTo>
                      <a:lnTo>
                        <a:pt x="18" y="46"/>
                      </a:lnTo>
                      <a:lnTo>
                        <a:pt x="22" y="52"/>
                      </a:lnTo>
                      <a:lnTo>
                        <a:pt x="30" y="48"/>
                      </a:lnTo>
                      <a:lnTo>
                        <a:pt x="34" y="40"/>
                      </a:lnTo>
                      <a:lnTo>
                        <a:pt x="30" y="32"/>
                      </a:lnTo>
                      <a:lnTo>
                        <a:pt x="28" y="26"/>
                      </a:lnTo>
                      <a:lnTo>
                        <a:pt x="32" y="20"/>
                      </a:lnTo>
                      <a:lnTo>
                        <a:pt x="38" y="18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9" name="Freeform 76"/>
                <p:cNvSpPr>
                  <a:spLocks/>
                </p:cNvSpPr>
                <p:nvPr/>
              </p:nvSpPr>
              <p:spPr bwMode="auto">
                <a:xfrm>
                  <a:off x="2834721" y="3843725"/>
                  <a:ext cx="105566" cy="171922"/>
                </a:xfrm>
                <a:custGeom>
                  <a:avLst/>
                  <a:gdLst/>
                  <a:ahLst/>
                  <a:cxnLst>
                    <a:cxn ang="0">
                      <a:pos x="42" y="30"/>
                    </a:cxn>
                    <a:cxn ang="0">
                      <a:pos x="50" y="24"/>
                    </a:cxn>
                    <a:cxn ang="0">
                      <a:pos x="58" y="30"/>
                    </a:cxn>
                    <a:cxn ang="0">
                      <a:pos x="66" y="40"/>
                    </a:cxn>
                    <a:cxn ang="0">
                      <a:pos x="64" y="48"/>
                    </a:cxn>
                    <a:cxn ang="0">
                      <a:pos x="60" y="54"/>
                    </a:cxn>
                    <a:cxn ang="0">
                      <a:pos x="54" y="62"/>
                    </a:cxn>
                    <a:cxn ang="0">
                      <a:pos x="52" y="72"/>
                    </a:cxn>
                    <a:cxn ang="0">
                      <a:pos x="56" y="76"/>
                    </a:cxn>
                    <a:cxn ang="0">
                      <a:pos x="60" y="82"/>
                    </a:cxn>
                    <a:cxn ang="0">
                      <a:pos x="64" y="86"/>
                    </a:cxn>
                    <a:cxn ang="0">
                      <a:pos x="66" y="90"/>
                    </a:cxn>
                    <a:cxn ang="0">
                      <a:pos x="70" y="100"/>
                    </a:cxn>
                    <a:cxn ang="0">
                      <a:pos x="66" y="104"/>
                    </a:cxn>
                    <a:cxn ang="0">
                      <a:pos x="58" y="108"/>
                    </a:cxn>
                    <a:cxn ang="0">
                      <a:pos x="52" y="112"/>
                    </a:cxn>
                    <a:cxn ang="0">
                      <a:pos x="42" y="114"/>
                    </a:cxn>
                    <a:cxn ang="0">
                      <a:pos x="34" y="114"/>
                    </a:cxn>
                    <a:cxn ang="0">
                      <a:pos x="26" y="106"/>
                    </a:cxn>
                    <a:cxn ang="0">
                      <a:pos x="20" y="98"/>
                    </a:cxn>
                    <a:cxn ang="0">
                      <a:pos x="20" y="90"/>
                    </a:cxn>
                    <a:cxn ang="0">
                      <a:pos x="20" y="78"/>
                    </a:cxn>
                    <a:cxn ang="0">
                      <a:pos x="26" y="72"/>
                    </a:cxn>
                    <a:cxn ang="0">
                      <a:pos x="22" y="62"/>
                    </a:cxn>
                    <a:cxn ang="0">
                      <a:pos x="18" y="50"/>
                    </a:cxn>
                    <a:cxn ang="0">
                      <a:pos x="6" y="50"/>
                    </a:cxn>
                    <a:cxn ang="0">
                      <a:pos x="2" y="42"/>
                    </a:cxn>
                    <a:cxn ang="0">
                      <a:pos x="0" y="34"/>
                    </a:cxn>
                    <a:cxn ang="0">
                      <a:pos x="4" y="28"/>
                    </a:cxn>
                    <a:cxn ang="0">
                      <a:pos x="14" y="22"/>
                    </a:cxn>
                    <a:cxn ang="0">
                      <a:pos x="12" y="14"/>
                    </a:cxn>
                    <a:cxn ang="0">
                      <a:pos x="16" y="8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4" y="6"/>
                    </a:cxn>
                    <a:cxn ang="0">
                      <a:pos x="42" y="12"/>
                    </a:cxn>
                    <a:cxn ang="0">
                      <a:pos x="44" y="16"/>
                    </a:cxn>
                    <a:cxn ang="0">
                      <a:pos x="44" y="22"/>
                    </a:cxn>
                    <a:cxn ang="0">
                      <a:pos x="42" y="30"/>
                    </a:cxn>
                  </a:cxnLst>
                  <a:rect l="0" t="0" r="r" b="b"/>
                  <a:pathLst>
                    <a:path w="70" h="114">
                      <a:moveTo>
                        <a:pt x="42" y="30"/>
                      </a:moveTo>
                      <a:lnTo>
                        <a:pt x="50" y="24"/>
                      </a:lnTo>
                      <a:lnTo>
                        <a:pt x="58" y="30"/>
                      </a:lnTo>
                      <a:lnTo>
                        <a:pt x="66" y="40"/>
                      </a:lnTo>
                      <a:lnTo>
                        <a:pt x="64" y="48"/>
                      </a:lnTo>
                      <a:lnTo>
                        <a:pt x="60" y="54"/>
                      </a:lnTo>
                      <a:lnTo>
                        <a:pt x="54" y="62"/>
                      </a:lnTo>
                      <a:lnTo>
                        <a:pt x="52" y="72"/>
                      </a:lnTo>
                      <a:lnTo>
                        <a:pt x="56" y="76"/>
                      </a:lnTo>
                      <a:lnTo>
                        <a:pt x="60" y="82"/>
                      </a:lnTo>
                      <a:lnTo>
                        <a:pt x="64" y="86"/>
                      </a:lnTo>
                      <a:lnTo>
                        <a:pt x="66" y="90"/>
                      </a:lnTo>
                      <a:lnTo>
                        <a:pt x="70" y="100"/>
                      </a:lnTo>
                      <a:lnTo>
                        <a:pt x="66" y="104"/>
                      </a:lnTo>
                      <a:lnTo>
                        <a:pt x="58" y="108"/>
                      </a:lnTo>
                      <a:lnTo>
                        <a:pt x="52" y="112"/>
                      </a:lnTo>
                      <a:lnTo>
                        <a:pt x="42" y="114"/>
                      </a:lnTo>
                      <a:lnTo>
                        <a:pt x="34" y="114"/>
                      </a:lnTo>
                      <a:lnTo>
                        <a:pt x="26" y="106"/>
                      </a:lnTo>
                      <a:lnTo>
                        <a:pt x="20" y="98"/>
                      </a:lnTo>
                      <a:lnTo>
                        <a:pt x="20" y="90"/>
                      </a:lnTo>
                      <a:lnTo>
                        <a:pt x="20" y="78"/>
                      </a:lnTo>
                      <a:lnTo>
                        <a:pt x="26" y="72"/>
                      </a:lnTo>
                      <a:lnTo>
                        <a:pt x="22" y="62"/>
                      </a:lnTo>
                      <a:lnTo>
                        <a:pt x="18" y="50"/>
                      </a:lnTo>
                      <a:lnTo>
                        <a:pt x="6" y="50"/>
                      </a:lnTo>
                      <a:lnTo>
                        <a:pt x="2" y="42"/>
                      </a:lnTo>
                      <a:lnTo>
                        <a:pt x="0" y="34"/>
                      </a:lnTo>
                      <a:lnTo>
                        <a:pt x="4" y="28"/>
                      </a:lnTo>
                      <a:lnTo>
                        <a:pt x="14" y="22"/>
                      </a:lnTo>
                      <a:lnTo>
                        <a:pt x="12" y="14"/>
                      </a:lnTo>
                      <a:lnTo>
                        <a:pt x="16" y="8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4" y="6"/>
                      </a:lnTo>
                      <a:lnTo>
                        <a:pt x="42" y="12"/>
                      </a:lnTo>
                      <a:lnTo>
                        <a:pt x="44" y="16"/>
                      </a:lnTo>
                      <a:lnTo>
                        <a:pt x="44" y="22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0" name="Freeform 77"/>
                <p:cNvSpPr>
                  <a:spLocks/>
                </p:cNvSpPr>
                <p:nvPr/>
              </p:nvSpPr>
              <p:spPr bwMode="auto">
                <a:xfrm>
                  <a:off x="2994579" y="3907065"/>
                  <a:ext cx="72388" cy="9048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2"/>
                    </a:cxn>
                    <a:cxn ang="0">
                      <a:pos x="28" y="6"/>
                    </a:cxn>
                    <a:cxn ang="0">
                      <a:pos x="38" y="12"/>
                    </a:cxn>
                    <a:cxn ang="0">
                      <a:pos x="44" y="20"/>
                    </a:cxn>
                    <a:cxn ang="0">
                      <a:pos x="48" y="26"/>
                    </a:cxn>
                    <a:cxn ang="0">
                      <a:pos x="42" y="34"/>
                    </a:cxn>
                    <a:cxn ang="0">
                      <a:pos x="36" y="46"/>
                    </a:cxn>
                    <a:cxn ang="0">
                      <a:pos x="30" y="60"/>
                    </a:cxn>
                    <a:cxn ang="0">
                      <a:pos x="24" y="56"/>
                    </a:cxn>
                    <a:cxn ang="0">
                      <a:pos x="14" y="54"/>
                    </a:cxn>
                    <a:cxn ang="0">
                      <a:pos x="8" y="58"/>
                    </a:cxn>
                    <a:cxn ang="0">
                      <a:pos x="2" y="58"/>
                    </a:cxn>
                    <a:cxn ang="0">
                      <a:pos x="2" y="50"/>
                    </a:cxn>
                    <a:cxn ang="0">
                      <a:pos x="6" y="36"/>
                    </a:cxn>
                    <a:cxn ang="0">
                      <a:pos x="10" y="28"/>
                    </a:cxn>
                    <a:cxn ang="0">
                      <a:pos x="4" y="24"/>
                    </a:cxn>
                    <a:cxn ang="0">
                      <a:pos x="0" y="18"/>
                    </a:cxn>
                    <a:cxn ang="0">
                      <a:pos x="0" y="12"/>
                    </a:cxn>
                    <a:cxn ang="0">
                      <a:pos x="2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8" h="60">
                      <a:moveTo>
                        <a:pt x="6" y="0"/>
                      </a:moveTo>
                      <a:lnTo>
                        <a:pt x="16" y="2"/>
                      </a:lnTo>
                      <a:lnTo>
                        <a:pt x="28" y="6"/>
                      </a:lnTo>
                      <a:lnTo>
                        <a:pt x="38" y="12"/>
                      </a:lnTo>
                      <a:lnTo>
                        <a:pt x="44" y="20"/>
                      </a:lnTo>
                      <a:lnTo>
                        <a:pt x="48" y="26"/>
                      </a:lnTo>
                      <a:lnTo>
                        <a:pt x="42" y="34"/>
                      </a:lnTo>
                      <a:lnTo>
                        <a:pt x="36" y="46"/>
                      </a:lnTo>
                      <a:lnTo>
                        <a:pt x="30" y="60"/>
                      </a:lnTo>
                      <a:lnTo>
                        <a:pt x="24" y="56"/>
                      </a:lnTo>
                      <a:lnTo>
                        <a:pt x="14" y="54"/>
                      </a:lnTo>
                      <a:lnTo>
                        <a:pt x="8" y="58"/>
                      </a:lnTo>
                      <a:lnTo>
                        <a:pt x="2" y="58"/>
                      </a:lnTo>
                      <a:lnTo>
                        <a:pt x="2" y="50"/>
                      </a:lnTo>
                      <a:lnTo>
                        <a:pt x="6" y="36"/>
                      </a:lnTo>
                      <a:lnTo>
                        <a:pt x="10" y="28"/>
                      </a:lnTo>
                      <a:lnTo>
                        <a:pt x="4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1" name="Freeform 78"/>
                <p:cNvSpPr>
                  <a:spLocks/>
                </p:cNvSpPr>
                <p:nvPr/>
              </p:nvSpPr>
              <p:spPr bwMode="auto">
                <a:xfrm>
                  <a:off x="2913142" y="3904049"/>
                  <a:ext cx="96518" cy="9651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22" y="0"/>
                    </a:cxn>
                    <a:cxn ang="0">
                      <a:pos x="32" y="2"/>
                    </a:cxn>
                    <a:cxn ang="0">
                      <a:pos x="36" y="2"/>
                    </a:cxn>
                    <a:cxn ang="0">
                      <a:pos x="42" y="2"/>
                    </a:cxn>
                    <a:cxn ang="0">
                      <a:pos x="48" y="2"/>
                    </a:cxn>
                    <a:cxn ang="0">
                      <a:pos x="54" y="2"/>
                    </a:cxn>
                    <a:cxn ang="0">
                      <a:pos x="60" y="2"/>
                    </a:cxn>
                    <a:cxn ang="0">
                      <a:pos x="54" y="14"/>
                    </a:cxn>
                    <a:cxn ang="0">
                      <a:pos x="54" y="20"/>
                    </a:cxn>
                    <a:cxn ang="0">
                      <a:pos x="58" y="26"/>
                    </a:cxn>
                    <a:cxn ang="0">
                      <a:pos x="64" y="30"/>
                    </a:cxn>
                    <a:cxn ang="0">
                      <a:pos x="56" y="52"/>
                    </a:cxn>
                    <a:cxn ang="0">
                      <a:pos x="56" y="60"/>
                    </a:cxn>
                    <a:cxn ang="0">
                      <a:pos x="50" y="58"/>
                    </a:cxn>
                    <a:cxn ang="0">
                      <a:pos x="42" y="56"/>
                    </a:cxn>
                    <a:cxn ang="0">
                      <a:pos x="36" y="54"/>
                    </a:cxn>
                    <a:cxn ang="0">
                      <a:pos x="32" y="54"/>
                    </a:cxn>
                    <a:cxn ang="0">
                      <a:pos x="32" y="60"/>
                    </a:cxn>
                    <a:cxn ang="0">
                      <a:pos x="30" y="64"/>
                    </a:cxn>
                    <a:cxn ang="0">
                      <a:pos x="28" y="64"/>
                    </a:cxn>
                    <a:cxn ang="0">
                      <a:pos x="22" y="64"/>
                    </a:cxn>
                    <a:cxn ang="0">
                      <a:pos x="18" y="60"/>
                    </a:cxn>
                    <a:cxn ang="0">
                      <a:pos x="12" y="46"/>
                    </a:cxn>
                    <a:cxn ang="0">
                      <a:pos x="0" y="32"/>
                    </a:cxn>
                    <a:cxn ang="0">
                      <a:pos x="2" y="22"/>
                    </a:cxn>
                    <a:cxn ang="0">
                      <a:pos x="8" y="14"/>
                    </a:cxn>
                    <a:cxn ang="0">
                      <a:pos x="12" y="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64" h="64">
                      <a:moveTo>
                        <a:pt x="14" y="0"/>
                      </a:moveTo>
                      <a:lnTo>
                        <a:pt x="22" y="0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42" y="2"/>
                      </a:lnTo>
                      <a:lnTo>
                        <a:pt x="48" y="2"/>
                      </a:lnTo>
                      <a:lnTo>
                        <a:pt x="54" y="2"/>
                      </a:lnTo>
                      <a:lnTo>
                        <a:pt x="60" y="2"/>
                      </a:lnTo>
                      <a:lnTo>
                        <a:pt x="54" y="14"/>
                      </a:lnTo>
                      <a:lnTo>
                        <a:pt x="54" y="20"/>
                      </a:lnTo>
                      <a:lnTo>
                        <a:pt x="58" y="26"/>
                      </a:lnTo>
                      <a:lnTo>
                        <a:pt x="64" y="30"/>
                      </a:lnTo>
                      <a:lnTo>
                        <a:pt x="56" y="52"/>
                      </a:lnTo>
                      <a:lnTo>
                        <a:pt x="56" y="60"/>
                      </a:lnTo>
                      <a:lnTo>
                        <a:pt x="50" y="58"/>
                      </a:lnTo>
                      <a:lnTo>
                        <a:pt x="42" y="56"/>
                      </a:lnTo>
                      <a:lnTo>
                        <a:pt x="36" y="54"/>
                      </a:lnTo>
                      <a:lnTo>
                        <a:pt x="32" y="54"/>
                      </a:lnTo>
                      <a:lnTo>
                        <a:pt x="32" y="60"/>
                      </a:lnTo>
                      <a:lnTo>
                        <a:pt x="30" y="64"/>
                      </a:lnTo>
                      <a:lnTo>
                        <a:pt x="28" y="64"/>
                      </a:lnTo>
                      <a:lnTo>
                        <a:pt x="22" y="64"/>
                      </a:lnTo>
                      <a:lnTo>
                        <a:pt x="18" y="60"/>
                      </a:lnTo>
                      <a:lnTo>
                        <a:pt x="12" y="46"/>
                      </a:lnTo>
                      <a:lnTo>
                        <a:pt x="0" y="32"/>
                      </a:lnTo>
                      <a:lnTo>
                        <a:pt x="2" y="22"/>
                      </a:lnTo>
                      <a:lnTo>
                        <a:pt x="8" y="14"/>
                      </a:lnTo>
                      <a:lnTo>
                        <a:pt x="12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2" name="Freeform 79"/>
                <p:cNvSpPr>
                  <a:spLocks/>
                </p:cNvSpPr>
                <p:nvPr/>
              </p:nvSpPr>
              <p:spPr bwMode="auto">
                <a:xfrm>
                  <a:off x="2355149" y="4045809"/>
                  <a:ext cx="298602" cy="440362"/>
                </a:xfrm>
                <a:custGeom>
                  <a:avLst/>
                  <a:gdLst/>
                  <a:ahLst/>
                  <a:cxnLst>
                    <a:cxn ang="0">
                      <a:pos x="6" y="60"/>
                    </a:cxn>
                    <a:cxn ang="0">
                      <a:pos x="16" y="54"/>
                    </a:cxn>
                    <a:cxn ang="0">
                      <a:pos x="24" y="68"/>
                    </a:cxn>
                    <a:cxn ang="0">
                      <a:pos x="44" y="70"/>
                    </a:cxn>
                    <a:cxn ang="0">
                      <a:pos x="54" y="52"/>
                    </a:cxn>
                    <a:cxn ang="0">
                      <a:pos x="72" y="40"/>
                    </a:cxn>
                    <a:cxn ang="0">
                      <a:pos x="84" y="34"/>
                    </a:cxn>
                    <a:cxn ang="0">
                      <a:pos x="94" y="18"/>
                    </a:cxn>
                    <a:cxn ang="0">
                      <a:pos x="104" y="2"/>
                    </a:cxn>
                    <a:cxn ang="0">
                      <a:pos x="114" y="14"/>
                    </a:cxn>
                    <a:cxn ang="0">
                      <a:pos x="126" y="26"/>
                    </a:cxn>
                    <a:cxn ang="0">
                      <a:pos x="172" y="36"/>
                    </a:cxn>
                    <a:cxn ang="0">
                      <a:pos x="176" y="48"/>
                    </a:cxn>
                    <a:cxn ang="0">
                      <a:pos x="172" y="64"/>
                    </a:cxn>
                    <a:cxn ang="0">
                      <a:pos x="172" y="68"/>
                    </a:cxn>
                    <a:cxn ang="0">
                      <a:pos x="142" y="76"/>
                    </a:cxn>
                    <a:cxn ang="0">
                      <a:pos x="130" y="98"/>
                    </a:cxn>
                    <a:cxn ang="0">
                      <a:pos x="116" y="116"/>
                    </a:cxn>
                    <a:cxn ang="0">
                      <a:pos x="124" y="138"/>
                    </a:cxn>
                    <a:cxn ang="0">
                      <a:pos x="144" y="158"/>
                    </a:cxn>
                    <a:cxn ang="0">
                      <a:pos x="162" y="156"/>
                    </a:cxn>
                    <a:cxn ang="0">
                      <a:pos x="172" y="154"/>
                    </a:cxn>
                    <a:cxn ang="0">
                      <a:pos x="170" y="172"/>
                    </a:cxn>
                    <a:cxn ang="0">
                      <a:pos x="188" y="174"/>
                    </a:cxn>
                    <a:cxn ang="0">
                      <a:pos x="198" y="208"/>
                    </a:cxn>
                    <a:cxn ang="0">
                      <a:pos x="196" y="228"/>
                    </a:cxn>
                    <a:cxn ang="0">
                      <a:pos x="190" y="240"/>
                    </a:cxn>
                    <a:cxn ang="0">
                      <a:pos x="192" y="256"/>
                    </a:cxn>
                    <a:cxn ang="0">
                      <a:pos x="194" y="268"/>
                    </a:cxn>
                    <a:cxn ang="0">
                      <a:pos x="184" y="282"/>
                    </a:cxn>
                    <a:cxn ang="0">
                      <a:pos x="174" y="292"/>
                    </a:cxn>
                    <a:cxn ang="0">
                      <a:pos x="140" y="268"/>
                    </a:cxn>
                    <a:cxn ang="0">
                      <a:pos x="100" y="248"/>
                    </a:cxn>
                    <a:cxn ang="0">
                      <a:pos x="76" y="222"/>
                    </a:cxn>
                    <a:cxn ang="0">
                      <a:pos x="72" y="198"/>
                    </a:cxn>
                    <a:cxn ang="0">
                      <a:pos x="56" y="172"/>
                    </a:cxn>
                    <a:cxn ang="0">
                      <a:pos x="36" y="132"/>
                    </a:cxn>
                    <a:cxn ang="0">
                      <a:pos x="16" y="102"/>
                    </a:cxn>
                    <a:cxn ang="0">
                      <a:pos x="6" y="84"/>
                    </a:cxn>
                    <a:cxn ang="0">
                      <a:pos x="2" y="68"/>
                    </a:cxn>
                  </a:cxnLst>
                  <a:rect l="0" t="0" r="r" b="b"/>
                  <a:pathLst>
                    <a:path w="198" h="292">
                      <a:moveTo>
                        <a:pt x="2" y="68"/>
                      </a:moveTo>
                      <a:lnTo>
                        <a:pt x="6" y="60"/>
                      </a:lnTo>
                      <a:lnTo>
                        <a:pt x="10" y="54"/>
                      </a:lnTo>
                      <a:lnTo>
                        <a:pt x="16" y="54"/>
                      </a:lnTo>
                      <a:lnTo>
                        <a:pt x="16" y="66"/>
                      </a:lnTo>
                      <a:lnTo>
                        <a:pt x="24" y="68"/>
                      </a:lnTo>
                      <a:lnTo>
                        <a:pt x="34" y="78"/>
                      </a:lnTo>
                      <a:lnTo>
                        <a:pt x="44" y="70"/>
                      </a:lnTo>
                      <a:lnTo>
                        <a:pt x="48" y="60"/>
                      </a:lnTo>
                      <a:lnTo>
                        <a:pt x="54" y="52"/>
                      </a:lnTo>
                      <a:lnTo>
                        <a:pt x="60" y="46"/>
                      </a:lnTo>
                      <a:lnTo>
                        <a:pt x="72" y="40"/>
                      </a:lnTo>
                      <a:lnTo>
                        <a:pt x="80" y="36"/>
                      </a:lnTo>
                      <a:lnTo>
                        <a:pt x="84" y="34"/>
                      </a:lnTo>
                      <a:lnTo>
                        <a:pt x="90" y="26"/>
                      </a:lnTo>
                      <a:lnTo>
                        <a:pt x="94" y="18"/>
                      </a:lnTo>
                      <a:lnTo>
                        <a:pt x="96" y="0"/>
                      </a:lnTo>
                      <a:lnTo>
                        <a:pt x="104" y="2"/>
                      </a:lnTo>
                      <a:lnTo>
                        <a:pt x="110" y="10"/>
                      </a:lnTo>
                      <a:lnTo>
                        <a:pt x="114" y="14"/>
                      </a:lnTo>
                      <a:lnTo>
                        <a:pt x="120" y="20"/>
                      </a:lnTo>
                      <a:lnTo>
                        <a:pt x="126" y="26"/>
                      </a:lnTo>
                      <a:lnTo>
                        <a:pt x="130" y="34"/>
                      </a:lnTo>
                      <a:lnTo>
                        <a:pt x="172" y="36"/>
                      </a:lnTo>
                      <a:lnTo>
                        <a:pt x="174" y="42"/>
                      </a:lnTo>
                      <a:lnTo>
                        <a:pt x="176" y="48"/>
                      </a:lnTo>
                      <a:lnTo>
                        <a:pt x="172" y="54"/>
                      </a:lnTo>
                      <a:lnTo>
                        <a:pt x="172" y="64"/>
                      </a:lnTo>
                      <a:lnTo>
                        <a:pt x="178" y="68"/>
                      </a:lnTo>
                      <a:lnTo>
                        <a:pt x="172" y="68"/>
                      </a:lnTo>
                      <a:lnTo>
                        <a:pt x="156" y="70"/>
                      </a:lnTo>
                      <a:lnTo>
                        <a:pt x="142" y="76"/>
                      </a:lnTo>
                      <a:lnTo>
                        <a:pt x="132" y="88"/>
                      </a:lnTo>
                      <a:lnTo>
                        <a:pt x="130" y="98"/>
                      </a:lnTo>
                      <a:lnTo>
                        <a:pt x="124" y="104"/>
                      </a:lnTo>
                      <a:lnTo>
                        <a:pt x="116" y="116"/>
                      </a:lnTo>
                      <a:lnTo>
                        <a:pt x="120" y="126"/>
                      </a:lnTo>
                      <a:lnTo>
                        <a:pt x="124" y="138"/>
                      </a:lnTo>
                      <a:lnTo>
                        <a:pt x="134" y="148"/>
                      </a:lnTo>
                      <a:lnTo>
                        <a:pt x="144" y="158"/>
                      </a:lnTo>
                      <a:lnTo>
                        <a:pt x="152" y="160"/>
                      </a:lnTo>
                      <a:lnTo>
                        <a:pt x="162" y="156"/>
                      </a:lnTo>
                      <a:lnTo>
                        <a:pt x="170" y="148"/>
                      </a:lnTo>
                      <a:lnTo>
                        <a:pt x="172" y="154"/>
                      </a:lnTo>
                      <a:lnTo>
                        <a:pt x="168" y="166"/>
                      </a:lnTo>
                      <a:lnTo>
                        <a:pt x="170" y="172"/>
                      </a:lnTo>
                      <a:lnTo>
                        <a:pt x="176" y="172"/>
                      </a:lnTo>
                      <a:lnTo>
                        <a:pt x="188" y="174"/>
                      </a:lnTo>
                      <a:lnTo>
                        <a:pt x="198" y="200"/>
                      </a:lnTo>
                      <a:lnTo>
                        <a:pt x="198" y="208"/>
                      </a:lnTo>
                      <a:lnTo>
                        <a:pt x="196" y="222"/>
                      </a:lnTo>
                      <a:lnTo>
                        <a:pt x="196" y="228"/>
                      </a:lnTo>
                      <a:lnTo>
                        <a:pt x="194" y="230"/>
                      </a:lnTo>
                      <a:lnTo>
                        <a:pt x="190" y="240"/>
                      </a:lnTo>
                      <a:lnTo>
                        <a:pt x="188" y="250"/>
                      </a:lnTo>
                      <a:lnTo>
                        <a:pt x="192" y="256"/>
                      </a:lnTo>
                      <a:lnTo>
                        <a:pt x="198" y="262"/>
                      </a:lnTo>
                      <a:lnTo>
                        <a:pt x="194" y="268"/>
                      </a:lnTo>
                      <a:lnTo>
                        <a:pt x="186" y="276"/>
                      </a:lnTo>
                      <a:lnTo>
                        <a:pt x="184" y="282"/>
                      </a:lnTo>
                      <a:lnTo>
                        <a:pt x="180" y="290"/>
                      </a:lnTo>
                      <a:lnTo>
                        <a:pt x="174" y="292"/>
                      </a:lnTo>
                      <a:lnTo>
                        <a:pt x="158" y="278"/>
                      </a:lnTo>
                      <a:lnTo>
                        <a:pt x="140" y="268"/>
                      </a:lnTo>
                      <a:lnTo>
                        <a:pt x="118" y="258"/>
                      </a:lnTo>
                      <a:lnTo>
                        <a:pt x="100" y="248"/>
                      </a:lnTo>
                      <a:lnTo>
                        <a:pt x="90" y="236"/>
                      </a:lnTo>
                      <a:lnTo>
                        <a:pt x="76" y="222"/>
                      </a:lnTo>
                      <a:lnTo>
                        <a:pt x="82" y="214"/>
                      </a:lnTo>
                      <a:lnTo>
                        <a:pt x="72" y="198"/>
                      </a:lnTo>
                      <a:lnTo>
                        <a:pt x="64" y="186"/>
                      </a:lnTo>
                      <a:lnTo>
                        <a:pt x="56" y="172"/>
                      </a:lnTo>
                      <a:lnTo>
                        <a:pt x="48" y="152"/>
                      </a:lnTo>
                      <a:lnTo>
                        <a:pt x="36" y="132"/>
                      </a:lnTo>
                      <a:lnTo>
                        <a:pt x="26" y="112"/>
                      </a:lnTo>
                      <a:lnTo>
                        <a:pt x="16" y="102"/>
                      </a:lnTo>
                      <a:lnTo>
                        <a:pt x="4" y="96"/>
                      </a:lnTo>
                      <a:lnTo>
                        <a:pt x="6" y="84"/>
                      </a:lnTo>
                      <a:lnTo>
                        <a:pt x="0" y="78"/>
                      </a:lnTo>
                      <a:lnTo>
                        <a:pt x="2" y="6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3" name="Freeform 80"/>
                <p:cNvSpPr>
                  <a:spLocks/>
                </p:cNvSpPr>
                <p:nvPr/>
              </p:nvSpPr>
              <p:spPr bwMode="auto">
                <a:xfrm>
                  <a:off x="2638669" y="4281071"/>
                  <a:ext cx="283521" cy="322731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68" y="28"/>
                    </a:cxn>
                    <a:cxn ang="0">
                      <a:pos x="100" y="44"/>
                    </a:cxn>
                    <a:cxn ang="0">
                      <a:pos x="122" y="56"/>
                    </a:cxn>
                    <a:cxn ang="0">
                      <a:pos x="146" y="74"/>
                    </a:cxn>
                    <a:cxn ang="0">
                      <a:pos x="146" y="90"/>
                    </a:cxn>
                    <a:cxn ang="0">
                      <a:pos x="160" y="102"/>
                    </a:cxn>
                    <a:cxn ang="0">
                      <a:pos x="174" y="110"/>
                    </a:cxn>
                    <a:cxn ang="0">
                      <a:pos x="186" y="126"/>
                    </a:cxn>
                    <a:cxn ang="0">
                      <a:pos x="188" y="142"/>
                    </a:cxn>
                    <a:cxn ang="0">
                      <a:pos x="184" y="162"/>
                    </a:cxn>
                    <a:cxn ang="0">
                      <a:pos x="174" y="160"/>
                    </a:cxn>
                    <a:cxn ang="0">
                      <a:pos x="152" y="152"/>
                    </a:cxn>
                    <a:cxn ang="0">
                      <a:pos x="126" y="158"/>
                    </a:cxn>
                    <a:cxn ang="0">
                      <a:pos x="114" y="174"/>
                    </a:cxn>
                    <a:cxn ang="0">
                      <a:pos x="112" y="194"/>
                    </a:cxn>
                    <a:cxn ang="0">
                      <a:pos x="90" y="198"/>
                    </a:cxn>
                    <a:cxn ang="0">
                      <a:pos x="74" y="200"/>
                    </a:cxn>
                    <a:cxn ang="0">
                      <a:pos x="52" y="196"/>
                    </a:cxn>
                    <a:cxn ang="0">
                      <a:pos x="40" y="210"/>
                    </a:cxn>
                    <a:cxn ang="0">
                      <a:pos x="32" y="214"/>
                    </a:cxn>
                    <a:cxn ang="0">
                      <a:pos x="28" y="214"/>
                    </a:cxn>
                    <a:cxn ang="0">
                      <a:pos x="22" y="186"/>
                    </a:cxn>
                    <a:cxn ang="0">
                      <a:pos x="14" y="156"/>
                    </a:cxn>
                    <a:cxn ang="0">
                      <a:pos x="2" y="126"/>
                    </a:cxn>
                    <a:cxn ang="0">
                      <a:pos x="6" y="112"/>
                    </a:cxn>
                    <a:cxn ang="0">
                      <a:pos x="4" y="100"/>
                    </a:cxn>
                    <a:cxn ang="0">
                      <a:pos x="2" y="84"/>
                    </a:cxn>
                    <a:cxn ang="0">
                      <a:pos x="8" y="72"/>
                    </a:cxn>
                    <a:cxn ang="0">
                      <a:pos x="10" y="44"/>
                    </a:cxn>
                    <a:cxn ang="0">
                      <a:pos x="10" y="18"/>
                    </a:cxn>
                    <a:cxn ang="0">
                      <a:pos x="34" y="10"/>
                    </a:cxn>
                  </a:cxnLst>
                  <a:rect l="0" t="0" r="r" b="b"/>
                  <a:pathLst>
                    <a:path w="188" h="214">
                      <a:moveTo>
                        <a:pt x="42" y="4"/>
                      </a:move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68" y="28"/>
                      </a:lnTo>
                      <a:lnTo>
                        <a:pt x="80" y="40"/>
                      </a:lnTo>
                      <a:lnTo>
                        <a:pt x="100" y="44"/>
                      </a:lnTo>
                      <a:lnTo>
                        <a:pt x="104" y="50"/>
                      </a:lnTo>
                      <a:lnTo>
                        <a:pt x="122" y="56"/>
                      </a:lnTo>
                      <a:lnTo>
                        <a:pt x="142" y="62"/>
                      </a:lnTo>
                      <a:lnTo>
                        <a:pt x="146" y="74"/>
                      </a:lnTo>
                      <a:lnTo>
                        <a:pt x="148" y="82"/>
                      </a:lnTo>
                      <a:lnTo>
                        <a:pt x="146" y="90"/>
                      </a:lnTo>
                      <a:lnTo>
                        <a:pt x="148" y="102"/>
                      </a:lnTo>
                      <a:lnTo>
                        <a:pt x="160" y="102"/>
                      </a:lnTo>
                      <a:lnTo>
                        <a:pt x="176" y="102"/>
                      </a:lnTo>
                      <a:lnTo>
                        <a:pt x="174" y="110"/>
                      </a:lnTo>
                      <a:lnTo>
                        <a:pt x="176" y="122"/>
                      </a:lnTo>
                      <a:lnTo>
                        <a:pt x="186" y="126"/>
                      </a:lnTo>
                      <a:lnTo>
                        <a:pt x="188" y="136"/>
                      </a:lnTo>
                      <a:lnTo>
                        <a:pt x="188" y="142"/>
                      </a:lnTo>
                      <a:lnTo>
                        <a:pt x="180" y="156"/>
                      </a:lnTo>
                      <a:lnTo>
                        <a:pt x="184" y="162"/>
                      </a:lnTo>
                      <a:lnTo>
                        <a:pt x="180" y="166"/>
                      </a:lnTo>
                      <a:lnTo>
                        <a:pt x="174" y="160"/>
                      </a:lnTo>
                      <a:lnTo>
                        <a:pt x="164" y="154"/>
                      </a:lnTo>
                      <a:lnTo>
                        <a:pt x="152" y="152"/>
                      </a:lnTo>
                      <a:lnTo>
                        <a:pt x="136" y="154"/>
                      </a:lnTo>
                      <a:lnTo>
                        <a:pt x="126" y="158"/>
                      </a:lnTo>
                      <a:lnTo>
                        <a:pt x="120" y="160"/>
                      </a:lnTo>
                      <a:lnTo>
                        <a:pt x="114" y="174"/>
                      </a:lnTo>
                      <a:lnTo>
                        <a:pt x="114" y="184"/>
                      </a:lnTo>
                      <a:lnTo>
                        <a:pt x="112" y="194"/>
                      </a:lnTo>
                      <a:lnTo>
                        <a:pt x="108" y="198"/>
                      </a:lnTo>
                      <a:lnTo>
                        <a:pt x="90" y="198"/>
                      </a:lnTo>
                      <a:lnTo>
                        <a:pt x="84" y="212"/>
                      </a:lnTo>
                      <a:lnTo>
                        <a:pt x="74" y="200"/>
                      </a:lnTo>
                      <a:lnTo>
                        <a:pt x="60" y="202"/>
                      </a:lnTo>
                      <a:lnTo>
                        <a:pt x="52" y="196"/>
                      </a:lnTo>
                      <a:lnTo>
                        <a:pt x="44" y="202"/>
                      </a:lnTo>
                      <a:lnTo>
                        <a:pt x="40" y="210"/>
                      </a:lnTo>
                      <a:lnTo>
                        <a:pt x="38" y="214"/>
                      </a:lnTo>
                      <a:lnTo>
                        <a:pt x="32" y="214"/>
                      </a:lnTo>
                      <a:lnTo>
                        <a:pt x="30" y="214"/>
                      </a:lnTo>
                      <a:lnTo>
                        <a:pt x="28" y="214"/>
                      </a:lnTo>
                      <a:lnTo>
                        <a:pt x="26" y="200"/>
                      </a:lnTo>
                      <a:lnTo>
                        <a:pt x="22" y="186"/>
                      </a:lnTo>
                      <a:lnTo>
                        <a:pt x="14" y="174"/>
                      </a:lnTo>
                      <a:lnTo>
                        <a:pt x="14" y="156"/>
                      </a:lnTo>
                      <a:lnTo>
                        <a:pt x="8" y="144"/>
                      </a:lnTo>
                      <a:lnTo>
                        <a:pt x="2" y="126"/>
                      </a:lnTo>
                      <a:lnTo>
                        <a:pt x="0" y="118"/>
                      </a:lnTo>
                      <a:lnTo>
                        <a:pt x="6" y="112"/>
                      </a:lnTo>
                      <a:lnTo>
                        <a:pt x="10" y="106"/>
                      </a:lnTo>
                      <a:lnTo>
                        <a:pt x="4" y="100"/>
                      </a:lnTo>
                      <a:lnTo>
                        <a:pt x="0" y="94"/>
                      </a:lnTo>
                      <a:lnTo>
                        <a:pt x="2" y="84"/>
                      </a:lnTo>
                      <a:lnTo>
                        <a:pt x="6" y="74"/>
                      </a:lnTo>
                      <a:lnTo>
                        <a:pt x="8" y="72"/>
                      </a:lnTo>
                      <a:lnTo>
                        <a:pt x="8" y="66"/>
                      </a:lnTo>
                      <a:lnTo>
                        <a:pt x="10" y="44"/>
                      </a:ln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20" y="16"/>
                      </a:lnTo>
                      <a:lnTo>
                        <a:pt x="34" y="10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4" name="Freeform 81"/>
                <p:cNvSpPr>
                  <a:spLocks/>
                </p:cNvSpPr>
                <p:nvPr/>
              </p:nvSpPr>
              <p:spPr bwMode="auto">
                <a:xfrm>
                  <a:off x="2801543" y="4510301"/>
                  <a:ext cx="202084" cy="211132"/>
                </a:xfrm>
                <a:custGeom>
                  <a:avLst/>
                  <a:gdLst/>
                  <a:ahLst/>
                  <a:cxnLst>
                    <a:cxn ang="0">
                      <a:pos x="108" y="136"/>
                    </a:cxn>
                    <a:cxn ang="0">
                      <a:pos x="94" y="140"/>
                    </a:cxn>
                    <a:cxn ang="0">
                      <a:pos x="72" y="140"/>
                    </a:cxn>
                    <a:cxn ang="0">
                      <a:pos x="66" y="132"/>
                    </a:cxn>
                    <a:cxn ang="0">
                      <a:pos x="72" y="118"/>
                    </a:cxn>
                    <a:cxn ang="0">
                      <a:pos x="80" y="106"/>
                    </a:cxn>
                    <a:cxn ang="0">
                      <a:pos x="74" y="98"/>
                    </a:cxn>
                    <a:cxn ang="0">
                      <a:pos x="54" y="90"/>
                    </a:cxn>
                    <a:cxn ang="0">
                      <a:pos x="38" y="78"/>
                    </a:cxn>
                    <a:cxn ang="0">
                      <a:pos x="30" y="78"/>
                    </a:cxn>
                    <a:cxn ang="0">
                      <a:pos x="20" y="72"/>
                    </a:cxn>
                    <a:cxn ang="0">
                      <a:pos x="8" y="60"/>
                    </a:cxn>
                    <a:cxn ang="0">
                      <a:pos x="2" y="52"/>
                    </a:cxn>
                    <a:cxn ang="0">
                      <a:pos x="0" y="46"/>
                    </a:cxn>
                    <a:cxn ang="0">
                      <a:pos x="4" y="42"/>
                    </a:cxn>
                    <a:cxn ang="0">
                      <a:pos x="6" y="32"/>
                    </a:cxn>
                    <a:cxn ang="0">
                      <a:pos x="6" y="22"/>
                    </a:cxn>
                    <a:cxn ang="0">
                      <a:pos x="12" y="8"/>
                    </a:cxn>
                    <a:cxn ang="0">
                      <a:pos x="28" y="2"/>
                    </a:cxn>
                    <a:cxn ang="0">
                      <a:pos x="44" y="0"/>
                    </a:cxn>
                    <a:cxn ang="0">
                      <a:pos x="56" y="2"/>
                    </a:cxn>
                    <a:cxn ang="0">
                      <a:pos x="66" y="8"/>
                    </a:cxn>
                    <a:cxn ang="0">
                      <a:pos x="72" y="14"/>
                    </a:cxn>
                    <a:cxn ang="0">
                      <a:pos x="76" y="22"/>
                    </a:cxn>
                    <a:cxn ang="0">
                      <a:pos x="76" y="34"/>
                    </a:cxn>
                    <a:cxn ang="0">
                      <a:pos x="76" y="50"/>
                    </a:cxn>
                    <a:cxn ang="0">
                      <a:pos x="86" y="50"/>
                    </a:cxn>
                    <a:cxn ang="0">
                      <a:pos x="94" y="48"/>
                    </a:cxn>
                    <a:cxn ang="0">
                      <a:pos x="104" y="50"/>
                    </a:cxn>
                    <a:cxn ang="0">
                      <a:pos x="110" y="54"/>
                    </a:cxn>
                    <a:cxn ang="0">
                      <a:pos x="108" y="64"/>
                    </a:cxn>
                    <a:cxn ang="0">
                      <a:pos x="112" y="74"/>
                    </a:cxn>
                    <a:cxn ang="0">
                      <a:pos x="120" y="82"/>
                    </a:cxn>
                    <a:cxn ang="0">
                      <a:pos x="128" y="80"/>
                    </a:cxn>
                    <a:cxn ang="0">
                      <a:pos x="134" y="82"/>
                    </a:cxn>
                    <a:cxn ang="0">
                      <a:pos x="132" y="90"/>
                    </a:cxn>
                    <a:cxn ang="0">
                      <a:pos x="128" y="100"/>
                    </a:cxn>
                    <a:cxn ang="0">
                      <a:pos x="128" y="114"/>
                    </a:cxn>
                    <a:cxn ang="0">
                      <a:pos x="126" y="120"/>
                    </a:cxn>
                    <a:cxn ang="0">
                      <a:pos x="122" y="128"/>
                    </a:cxn>
                    <a:cxn ang="0">
                      <a:pos x="112" y="134"/>
                    </a:cxn>
                    <a:cxn ang="0">
                      <a:pos x="108" y="136"/>
                    </a:cxn>
                  </a:cxnLst>
                  <a:rect l="0" t="0" r="r" b="b"/>
                  <a:pathLst>
                    <a:path w="134" h="140">
                      <a:moveTo>
                        <a:pt x="108" y="136"/>
                      </a:moveTo>
                      <a:lnTo>
                        <a:pt x="94" y="140"/>
                      </a:lnTo>
                      <a:lnTo>
                        <a:pt x="72" y="140"/>
                      </a:lnTo>
                      <a:lnTo>
                        <a:pt x="66" y="132"/>
                      </a:lnTo>
                      <a:lnTo>
                        <a:pt x="72" y="118"/>
                      </a:lnTo>
                      <a:lnTo>
                        <a:pt x="80" y="106"/>
                      </a:lnTo>
                      <a:lnTo>
                        <a:pt x="74" y="98"/>
                      </a:lnTo>
                      <a:lnTo>
                        <a:pt x="54" y="90"/>
                      </a:lnTo>
                      <a:lnTo>
                        <a:pt x="38" y="78"/>
                      </a:lnTo>
                      <a:lnTo>
                        <a:pt x="30" y="78"/>
                      </a:lnTo>
                      <a:lnTo>
                        <a:pt x="20" y="72"/>
                      </a:lnTo>
                      <a:lnTo>
                        <a:pt x="8" y="60"/>
                      </a:lnTo>
                      <a:lnTo>
                        <a:pt x="2" y="52"/>
                      </a:lnTo>
                      <a:lnTo>
                        <a:pt x="0" y="46"/>
                      </a:lnTo>
                      <a:lnTo>
                        <a:pt x="4" y="42"/>
                      </a:lnTo>
                      <a:lnTo>
                        <a:pt x="6" y="32"/>
                      </a:lnTo>
                      <a:lnTo>
                        <a:pt x="6" y="22"/>
                      </a:lnTo>
                      <a:lnTo>
                        <a:pt x="12" y="8"/>
                      </a:lnTo>
                      <a:lnTo>
                        <a:pt x="28" y="2"/>
                      </a:lnTo>
                      <a:lnTo>
                        <a:pt x="44" y="0"/>
                      </a:lnTo>
                      <a:lnTo>
                        <a:pt x="56" y="2"/>
                      </a:lnTo>
                      <a:lnTo>
                        <a:pt x="66" y="8"/>
                      </a:lnTo>
                      <a:lnTo>
                        <a:pt x="72" y="14"/>
                      </a:lnTo>
                      <a:lnTo>
                        <a:pt x="76" y="22"/>
                      </a:lnTo>
                      <a:lnTo>
                        <a:pt x="76" y="34"/>
                      </a:lnTo>
                      <a:lnTo>
                        <a:pt x="76" y="50"/>
                      </a:lnTo>
                      <a:lnTo>
                        <a:pt x="86" y="50"/>
                      </a:lnTo>
                      <a:lnTo>
                        <a:pt x="94" y="48"/>
                      </a:lnTo>
                      <a:lnTo>
                        <a:pt x="104" y="50"/>
                      </a:lnTo>
                      <a:lnTo>
                        <a:pt x="110" y="54"/>
                      </a:lnTo>
                      <a:lnTo>
                        <a:pt x="108" y="64"/>
                      </a:lnTo>
                      <a:lnTo>
                        <a:pt x="112" y="74"/>
                      </a:lnTo>
                      <a:lnTo>
                        <a:pt x="120" y="82"/>
                      </a:lnTo>
                      <a:lnTo>
                        <a:pt x="128" y="80"/>
                      </a:lnTo>
                      <a:lnTo>
                        <a:pt x="134" y="82"/>
                      </a:lnTo>
                      <a:lnTo>
                        <a:pt x="132" y="90"/>
                      </a:lnTo>
                      <a:lnTo>
                        <a:pt x="128" y="100"/>
                      </a:lnTo>
                      <a:lnTo>
                        <a:pt x="128" y="114"/>
                      </a:lnTo>
                      <a:lnTo>
                        <a:pt x="126" y="120"/>
                      </a:lnTo>
                      <a:lnTo>
                        <a:pt x="122" y="128"/>
                      </a:lnTo>
                      <a:lnTo>
                        <a:pt x="112" y="134"/>
                      </a:lnTo>
                      <a:lnTo>
                        <a:pt x="108" y="13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5" name="Freeform 82"/>
                <p:cNvSpPr>
                  <a:spLocks/>
                </p:cNvSpPr>
                <p:nvPr/>
              </p:nvSpPr>
              <p:spPr bwMode="auto">
                <a:xfrm>
                  <a:off x="2904093" y="4781757"/>
                  <a:ext cx="126679" cy="13572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0" y="8"/>
                    </a:cxn>
                    <a:cxn ang="0">
                      <a:pos x="38" y="18"/>
                    </a:cxn>
                    <a:cxn ang="0">
                      <a:pos x="46" y="20"/>
                    </a:cxn>
                    <a:cxn ang="0">
                      <a:pos x="60" y="28"/>
                    </a:cxn>
                    <a:cxn ang="0">
                      <a:pos x="72" y="38"/>
                    </a:cxn>
                    <a:cxn ang="0">
                      <a:pos x="78" y="44"/>
                    </a:cxn>
                    <a:cxn ang="0">
                      <a:pos x="82" y="50"/>
                    </a:cxn>
                    <a:cxn ang="0">
                      <a:pos x="80" y="56"/>
                    </a:cxn>
                    <a:cxn ang="0">
                      <a:pos x="80" y="62"/>
                    </a:cxn>
                    <a:cxn ang="0">
                      <a:pos x="84" y="66"/>
                    </a:cxn>
                    <a:cxn ang="0">
                      <a:pos x="80" y="70"/>
                    </a:cxn>
                    <a:cxn ang="0">
                      <a:pos x="72" y="80"/>
                    </a:cxn>
                    <a:cxn ang="0">
                      <a:pos x="66" y="86"/>
                    </a:cxn>
                    <a:cxn ang="0">
                      <a:pos x="62" y="88"/>
                    </a:cxn>
                    <a:cxn ang="0">
                      <a:pos x="60" y="90"/>
                    </a:cxn>
                    <a:cxn ang="0">
                      <a:pos x="42" y="88"/>
                    </a:cxn>
                    <a:cxn ang="0">
                      <a:pos x="28" y="86"/>
                    </a:cxn>
                    <a:cxn ang="0">
                      <a:pos x="18" y="82"/>
                    </a:cxn>
                    <a:cxn ang="0">
                      <a:pos x="6" y="80"/>
                    </a:cxn>
                    <a:cxn ang="0">
                      <a:pos x="0" y="76"/>
                    </a:cxn>
                    <a:cxn ang="0">
                      <a:pos x="0" y="60"/>
                    </a:cxn>
                    <a:cxn ang="0">
                      <a:pos x="4" y="40"/>
                    </a:cxn>
                    <a:cxn ang="0">
                      <a:pos x="6" y="24"/>
                    </a:cxn>
                    <a:cxn ang="0">
                      <a:pos x="10" y="8"/>
                    </a:cxn>
                    <a:cxn ang="0">
                      <a:pos x="12" y="2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84" h="90">
                      <a:moveTo>
                        <a:pt x="20" y="0"/>
                      </a:moveTo>
                      <a:lnTo>
                        <a:pt x="30" y="8"/>
                      </a:lnTo>
                      <a:lnTo>
                        <a:pt x="38" y="18"/>
                      </a:lnTo>
                      <a:lnTo>
                        <a:pt x="46" y="20"/>
                      </a:lnTo>
                      <a:lnTo>
                        <a:pt x="60" y="28"/>
                      </a:lnTo>
                      <a:lnTo>
                        <a:pt x="72" y="38"/>
                      </a:lnTo>
                      <a:lnTo>
                        <a:pt x="78" y="44"/>
                      </a:lnTo>
                      <a:lnTo>
                        <a:pt x="82" y="50"/>
                      </a:lnTo>
                      <a:lnTo>
                        <a:pt x="80" y="56"/>
                      </a:lnTo>
                      <a:lnTo>
                        <a:pt x="80" y="62"/>
                      </a:lnTo>
                      <a:lnTo>
                        <a:pt x="84" y="66"/>
                      </a:lnTo>
                      <a:lnTo>
                        <a:pt x="80" y="70"/>
                      </a:lnTo>
                      <a:lnTo>
                        <a:pt x="72" y="80"/>
                      </a:lnTo>
                      <a:lnTo>
                        <a:pt x="66" y="86"/>
                      </a:lnTo>
                      <a:lnTo>
                        <a:pt x="62" y="88"/>
                      </a:lnTo>
                      <a:lnTo>
                        <a:pt x="60" y="90"/>
                      </a:lnTo>
                      <a:lnTo>
                        <a:pt x="42" y="88"/>
                      </a:lnTo>
                      <a:lnTo>
                        <a:pt x="28" y="86"/>
                      </a:lnTo>
                      <a:lnTo>
                        <a:pt x="18" y="82"/>
                      </a:lnTo>
                      <a:lnTo>
                        <a:pt x="6" y="80"/>
                      </a:lnTo>
                      <a:lnTo>
                        <a:pt x="0" y="76"/>
                      </a:lnTo>
                      <a:lnTo>
                        <a:pt x="0" y="60"/>
                      </a:lnTo>
                      <a:lnTo>
                        <a:pt x="4" y="40"/>
                      </a:lnTo>
                      <a:lnTo>
                        <a:pt x="6" y="24"/>
                      </a:lnTo>
                      <a:lnTo>
                        <a:pt x="10" y="8"/>
                      </a:lnTo>
                      <a:lnTo>
                        <a:pt x="12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6" name="Freeform 83"/>
                <p:cNvSpPr>
                  <a:spLocks/>
                </p:cNvSpPr>
                <p:nvPr/>
              </p:nvSpPr>
              <p:spPr bwMode="auto">
                <a:xfrm>
                  <a:off x="2542152" y="4576657"/>
                  <a:ext cx="476556" cy="847546"/>
                </a:xfrm>
                <a:custGeom>
                  <a:avLst/>
                  <a:gdLst/>
                  <a:ahLst/>
                  <a:cxnLst>
                    <a:cxn ang="0">
                      <a:pos x="108" y="6"/>
                    </a:cxn>
                    <a:cxn ang="0">
                      <a:pos x="138" y="4"/>
                    </a:cxn>
                    <a:cxn ang="0">
                      <a:pos x="172" y="2"/>
                    </a:cxn>
                    <a:cxn ang="0">
                      <a:pos x="190" y="26"/>
                    </a:cxn>
                    <a:cxn ang="0">
                      <a:pos x="210" y="34"/>
                    </a:cxn>
                    <a:cxn ang="0">
                      <a:pos x="236" y="50"/>
                    </a:cxn>
                    <a:cxn ang="0">
                      <a:pos x="246" y="72"/>
                    </a:cxn>
                    <a:cxn ang="0">
                      <a:pos x="266" y="96"/>
                    </a:cxn>
                    <a:cxn ang="0">
                      <a:pos x="294" y="84"/>
                    </a:cxn>
                    <a:cxn ang="0">
                      <a:pos x="310" y="62"/>
                    </a:cxn>
                    <a:cxn ang="0">
                      <a:pos x="312" y="88"/>
                    </a:cxn>
                    <a:cxn ang="0">
                      <a:pos x="292" y="104"/>
                    </a:cxn>
                    <a:cxn ang="0">
                      <a:pos x="268" y="128"/>
                    </a:cxn>
                    <a:cxn ang="0">
                      <a:pos x="252" y="138"/>
                    </a:cxn>
                    <a:cxn ang="0">
                      <a:pos x="240" y="192"/>
                    </a:cxn>
                    <a:cxn ang="0">
                      <a:pos x="234" y="222"/>
                    </a:cxn>
                    <a:cxn ang="0">
                      <a:pos x="258" y="236"/>
                    </a:cxn>
                    <a:cxn ang="0">
                      <a:pos x="266" y="254"/>
                    </a:cxn>
                    <a:cxn ang="0">
                      <a:pos x="240" y="294"/>
                    </a:cxn>
                    <a:cxn ang="0">
                      <a:pos x="190" y="300"/>
                    </a:cxn>
                    <a:cxn ang="0">
                      <a:pos x="180" y="314"/>
                    </a:cxn>
                    <a:cxn ang="0">
                      <a:pos x="162" y="342"/>
                    </a:cxn>
                    <a:cxn ang="0">
                      <a:pos x="136" y="332"/>
                    </a:cxn>
                    <a:cxn ang="0">
                      <a:pos x="136" y="362"/>
                    </a:cxn>
                    <a:cxn ang="0">
                      <a:pos x="150" y="362"/>
                    </a:cxn>
                    <a:cxn ang="0">
                      <a:pos x="158" y="370"/>
                    </a:cxn>
                    <a:cxn ang="0">
                      <a:pos x="146" y="368"/>
                    </a:cxn>
                    <a:cxn ang="0">
                      <a:pos x="140" y="376"/>
                    </a:cxn>
                    <a:cxn ang="0">
                      <a:pos x="132" y="396"/>
                    </a:cxn>
                    <a:cxn ang="0">
                      <a:pos x="118" y="414"/>
                    </a:cxn>
                    <a:cxn ang="0">
                      <a:pos x="96" y="444"/>
                    </a:cxn>
                    <a:cxn ang="0">
                      <a:pos x="112" y="456"/>
                    </a:cxn>
                    <a:cxn ang="0">
                      <a:pos x="118" y="474"/>
                    </a:cxn>
                    <a:cxn ang="0">
                      <a:pos x="90" y="510"/>
                    </a:cxn>
                    <a:cxn ang="0">
                      <a:pos x="70" y="524"/>
                    </a:cxn>
                    <a:cxn ang="0">
                      <a:pos x="72" y="552"/>
                    </a:cxn>
                    <a:cxn ang="0">
                      <a:pos x="60" y="558"/>
                    </a:cxn>
                    <a:cxn ang="0">
                      <a:pos x="18" y="544"/>
                    </a:cxn>
                    <a:cxn ang="0">
                      <a:pos x="2" y="520"/>
                    </a:cxn>
                    <a:cxn ang="0">
                      <a:pos x="10" y="492"/>
                    </a:cxn>
                    <a:cxn ang="0">
                      <a:pos x="28" y="450"/>
                    </a:cxn>
                    <a:cxn ang="0">
                      <a:pos x="26" y="400"/>
                    </a:cxn>
                    <a:cxn ang="0">
                      <a:pos x="24" y="360"/>
                    </a:cxn>
                    <a:cxn ang="0">
                      <a:pos x="36" y="302"/>
                    </a:cxn>
                    <a:cxn ang="0">
                      <a:pos x="40" y="278"/>
                    </a:cxn>
                    <a:cxn ang="0">
                      <a:pos x="48" y="244"/>
                    </a:cxn>
                    <a:cxn ang="0">
                      <a:pos x="56" y="196"/>
                    </a:cxn>
                    <a:cxn ang="0">
                      <a:pos x="48" y="156"/>
                    </a:cxn>
                    <a:cxn ang="0">
                      <a:pos x="64" y="106"/>
                    </a:cxn>
                    <a:cxn ang="0">
                      <a:pos x="76" y="52"/>
                    </a:cxn>
                    <a:cxn ang="0">
                      <a:pos x="100" y="30"/>
                    </a:cxn>
                  </a:cxnLst>
                  <a:rect l="0" t="0" r="r" b="b"/>
                  <a:pathLst>
                    <a:path w="316" h="562">
                      <a:moveTo>
                        <a:pt x="102" y="18"/>
                      </a:moveTo>
                      <a:lnTo>
                        <a:pt x="104" y="10"/>
                      </a:lnTo>
                      <a:lnTo>
                        <a:pt x="108" y="6"/>
                      </a:lnTo>
                      <a:lnTo>
                        <a:pt x="116" y="0"/>
                      </a:lnTo>
                      <a:lnTo>
                        <a:pt x="124" y="6"/>
                      </a:lnTo>
                      <a:lnTo>
                        <a:pt x="138" y="4"/>
                      </a:lnTo>
                      <a:lnTo>
                        <a:pt x="148" y="16"/>
                      </a:lnTo>
                      <a:lnTo>
                        <a:pt x="154" y="2"/>
                      </a:lnTo>
                      <a:lnTo>
                        <a:pt x="172" y="2"/>
                      </a:lnTo>
                      <a:lnTo>
                        <a:pt x="174" y="8"/>
                      </a:lnTo>
                      <a:lnTo>
                        <a:pt x="180" y="16"/>
                      </a:lnTo>
                      <a:lnTo>
                        <a:pt x="190" y="26"/>
                      </a:lnTo>
                      <a:lnTo>
                        <a:pt x="192" y="28"/>
                      </a:lnTo>
                      <a:lnTo>
                        <a:pt x="202" y="34"/>
                      </a:lnTo>
                      <a:lnTo>
                        <a:pt x="210" y="34"/>
                      </a:lnTo>
                      <a:lnTo>
                        <a:pt x="220" y="40"/>
                      </a:lnTo>
                      <a:lnTo>
                        <a:pt x="226" y="46"/>
                      </a:lnTo>
                      <a:lnTo>
                        <a:pt x="236" y="50"/>
                      </a:lnTo>
                      <a:lnTo>
                        <a:pt x="246" y="54"/>
                      </a:lnTo>
                      <a:lnTo>
                        <a:pt x="252" y="62"/>
                      </a:lnTo>
                      <a:lnTo>
                        <a:pt x="246" y="72"/>
                      </a:lnTo>
                      <a:lnTo>
                        <a:pt x="238" y="88"/>
                      </a:lnTo>
                      <a:lnTo>
                        <a:pt x="244" y="96"/>
                      </a:lnTo>
                      <a:lnTo>
                        <a:pt x="266" y="96"/>
                      </a:lnTo>
                      <a:lnTo>
                        <a:pt x="280" y="92"/>
                      </a:lnTo>
                      <a:lnTo>
                        <a:pt x="288" y="86"/>
                      </a:lnTo>
                      <a:lnTo>
                        <a:pt x="294" y="84"/>
                      </a:lnTo>
                      <a:lnTo>
                        <a:pt x="300" y="70"/>
                      </a:lnTo>
                      <a:lnTo>
                        <a:pt x="300" y="60"/>
                      </a:lnTo>
                      <a:lnTo>
                        <a:pt x="310" y="62"/>
                      </a:lnTo>
                      <a:lnTo>
                        <a:pt x="314" y="66"/>
                      </a:lnTo>
                      <a:lnTo>
                        <a:pt x="316" y="76"/>
                      </a:lnTo>
                      <a:lnTo>
                        <a:pt x="312" y="88"/>
                      </a:lnTo>
                      <a:lnTo>
                        <a:pt x="308" y="94"/>
                      </a:lnTo>
                      <a:lnTo>
                        <a:pt x="300" y="98"/>
                      </a:lnTo>
                      <a:lnTo>
                        <a:pt x="292" y="104"/>
                      </a:lnTo>
                      <a:lnTo>
                        <a:pt x="282" y="112"/>
                      </a:lnTo>
                      <a:lnTo>
                        <a:pt x="274" y="118"/>
                      </a:lnTo>
                      <a:lnTo>
                        <a:pt x="268" y="128"/>
                      </a:lnTo>
                      <a:lnTo>
                        <a:pt x="262" y="132"/>
                      </a:lnTo>
                      <a:lnTo>
                        <a:pt x="260" y="136"/>
                      </a:lnTo>
                      <a:lnTo>
                        <a:pt x="252" y="138"/>
                      </a:lnTo>
                      <a:lnTo>
                        <a:pt x="246" y="160"/>
                      </a:lnTo>
                      <a:lnTo>
                        <a:pt x="244" y="174"/>
                      </a:lnTo>
                      <a:lnTo>
                        <a:pt x="240" y="192"/>
                      </a:lnTo>
                      <a:lnTo>
                        <a:pt x="240" y="212"/>
                      </a:lnTo>
                      <a:lnTo>
                        <a:pt x="236" y="216"/>
                      </a:lnTo>
                      <a:lnTo>
                        <a:pt x="234" y="222"/>
                      </a:lnTo>
                      <a:lnTo>
                        <a:pt x="244" y="224"/>
                      </a:lnTo>
                      <a:lnTo>
                        <a:pt x="254" y="228"/>
                      </a:lnTo>
                      <a:lnTo>
                        <a:pt x="258" y="236"/>
                      </a:lnTo>
                      <a:lnTo>
                        <a:pt x="256" y="244"/>
                      </a:lnTo>
                      <a:lnTo>
                        <a:pt x="258" y="248"/>
                      </a:lnTo>
                      <a:lnTo>
                        <a:pt x="266" y="254"/>
                      </a:lnTo>
                      <a:lnTo>
                        <a:pt x="266" y="268"/>
                      </a:lnTo>
                      <a:lnTo>
                        <a:pt x="254" y="284"/>
                      </a:lnTo>
                      <a:lnTo>
                        <a:pt x="240" y="294"/>
                      </a:lnTo>
                      <a:lnTo>
                        <a:pt x="220" y="296"/>
                      </a:lnTo>
                      <a:lnTo>
                        <a:pt x="206" y="298"/>
                      </a:lnTo>
                      <a:lnTo>
                        <a:pt x="190" y="300"/>
                      </a:lnTo>
                      <a:lnTo>
                        <a:pt x="180" y="298"/>
                      </a:lnTo>
                      <a:lnTo>
                        <a:pt x="178" y="304"/>
                      </a:lnTo>
                      <a:lnTo>
                        <a:pt x="180" y="314"/>
                      </a:lnTo>
                      <a:lnTo>
                        <a:pt x="178" y="330"/>
                      </a:lnTo>
                      <a:lnTo>
                        <a:pt x="170" y="338"/>
                      </a:lnTo>
                      <a:lnTo>
                        <a:pt x="162" y="342"/>
                      </a:lnTo>
                      <a:lnTo>
                        <a:pt x="148" y="336"/>
                      </a:lnTo>
                      <a:lnTo>
                        <a:pt x="142" y="334"/>
                      </a:lnTo>
                      <a:lnTo>
                        <a:pt x="136" y="332"/>
                      </a:lnTo>
                      <a:lnTo>
                        <a:pt x="134" y="338"/>
                      </a:lnTo>
                      <a:lnTo>
                        <a:pt x="136" y="354"/>
                      </a:lnTo>
                      <a:lnTo>
                        <a:pt x="136" y="362"/>
                      </a:lnTo>
                      <a:lnTo>
                        <a:pt x="142" y="364"/>
                      </a:lnTo>
                      <a:lnTo>
                        <a:pt x="150" y="364"/>
                      </a:lnTo>
                      <a:lnTo>
                        <a:pt x="150" y="362"/>
                      </a:lnTo>
                      <a:lnTo>
                        <a:pt x="154" y="360"/>
                      </a:lnTo>
                      <a:lnTo>
                        <a:pt x="158" y="364"/>
                      </a:lnTo>
                      <a:lnTo>
                        <a:pt x="158" y="370"/>
                      </a:lnTo>
                      <a:lnTo>
                        <a:pt x="152" y="374"/>
                      </a:lnTo>
                      <a:lnTo>
                        <a:pt x="148" y="372"/>
                      </a:lnTo>
                      <a:lnTo>
                        <a:pt x="146" y="368"/>
                      </a:lnTo>
                      <a:lnTo>
                        <a:pt x="142" y="368"/>
                      </a:lnTo>
                      <a:lnTo>
                        <a:pt x="138" y="370"/>
                      </a:lnTo>
                      <a:lnTo>
                        <a:pt x="140" y="376"/>
                      </a:lnTo>
                      <a:lnTo>
                        <a:pt x="136" y="382"/>
                      </a:lnTo>
                      <a:lnTo>
                        <a:pt x="130" y="384"/>
                      </a:lnTo>
                      <a:lnTo>
                        <a:pt x="132" y="396"/>
                      </a:lnTo>
                      <a:lnTo>
                        <a:pt x="126" y="408"/>
                      </a:lnTo>
                      <a:lnTo>
                        <a:pt x="124" y="410"/>
                      </a:lnTo>
                      <a:lnTo>
                        <a:pt x="118" y="414"/>
                      </a:lnTo>
                      <a:lnTo>
                        <a:pt x="106" y="420"/>
                      </a:lnTo>
                      <a:lnTo>
                        <a:pt x="94" y="432"/>
                      </a:lnTo>
                      <a:lnTo>
                        <a:pt x="96" y="444"/>
                      </a:lnTo>
                      <a:lnTo>
                        <a:pt x="106" y="454"/>
                      </a:lnTo>
                      <a:lnTo>
                        <a:pt x="106" y="456"/>
                      </a:lnTo>
                      <a:lnTo>
                        <a:pt x="112" y="456"/>
                      </a:lnTo>
                      <a:lnTo>
                        <a:pt x="122" y="458"/>
                      </a:lnTo>
                      <a:lnTo>
                        <a:pt x="122" y="466"/>
                      </a:lnTo>
                      <a:lnTo>
                        <a:pt x="118" y="474"/>
                      </a:lnTo>
                      <a:lnTo>
                        <a:pt x="104" y="486"/>
                      </a:lnTo>
                      <a:lnTo>
                        <a:pt x="94" y="496"/>
                      </a:lnTo>
                      <a:lnTo>
                        <a:pt x="90" y="510"/>
                      </a:lnTo>
                      <a:lnTo>
                        <a:pt x="88" y="516"/>
                      </a:lnTo>
                      <a:lnTo>
                        <a:pt x="76" y="518"/>
                      </a:lnTo>
                      <a:lnTo>
                        <a:pt x="70" y="524"/>
                      </a:lnTo>
                      <a:lnTo>
                        <a:pt x="66" y="538"/>
                      </a:lnTo>
                      <a:lnTo>
                        <a:pt x="68" y="546"/>
                      </a:lnTo>
                      <a:lnTo>
                        <a:pt x="72" y="552"/>
                      </a:lnTo>
                      <a:lnTo>
                        <a:pt x="78" y="560"/>
                      </a:lnTo>
                      <a:lnTo>
                        <a:pt x="76" y="562"/>
                      </a:lnTo>
                      <a:lnTo>
                        <a:pt x="60" y="558"/>
                      </a:lnTo>
                      <a:lnTo>
                        <a:pt x="34" y="558"/>
                      </a:lnTo>
                      <a:lnTo>
                        <a:pt x="24" y="556"/>
                      </a:lnTo>
                      <a:lnTo>
                        <a:pt x="18" y="544"/>
                      </a:lnTo>
                      <a:lnTo>
                        <a:pt x="18" y="528"/>
                      </a:lnTo>
                      <a:lnTo>
                        <a:pt x="6" y="526"/>
                      </a:lnTo>
                      <a:lnTo>
                        <a:pt x="2" y="520"/>
                      </a:lnTo>
                      <a:lnTo>
                        <a:pt x="0" y="510"/>
                      </a:lnTo>
                      <a:lnTo>
                        <a:pt x="2" y="500"/>
                      </a:lnTo>
                      <a:lnTo>
                        <a:pt x="10" y="492"/>
                      </a:lnTo>
                      <a:lnTo>
                        <a:pt x="18" y="480"/>
                      </a:lnTo>
                      <a:lnTo>
                        <a:pt x="20" y="462"/>
                      </a:lnTo>
                      <a:lnTo>
                        <a:pt x="28" y="450"/>
                      </a:lnTo>
                      <a:lnTo>
                        <a:pt x="28" y="424"/>
                      </a:lnTo>
                      <a:lnTo>
                        <a:pt x="30" y="412"/>
                      </a:lnTo>
                      <a:lnTo>
                        <a:pt x="26" y="400"/>
                      </a:lnTo>
                      <a:lnTo>
                        <a:pt x="26" y="380"/>
                      </a:lnTo>
                      <a:lnTo>
                        <a:pt x="22" y="376"/>
                      </a:lnTo>
                      <a:lnTo>
                        <a:pt x="24" y="360"/>
                      </a:lnTo>
                      <a:lnTo>
                        <a:pt x="26" y="348"/>
                      </a:lnTo>
                      <a:lnTo>
                        <a:pt x="28" y="318"/>
                      </a:lnTo>
                      <a:lnTo>
                        <a:pt x="36" y="302"/>
                      </a:lnTo>
                      <a:lnTo>
                        <a:pt x="38" y="296"/>
                      </a:lnTo>
                      <a:lnTo>
                        <a:pt x="40" y="292"/>
                      </a:lnTo>
                      <a:lnTo>
                        <a:pt x="40" y="278"/>
                      </a:lnTo>
                      <a:lnTo>
                        <a:pt x="38" y="254"/>
                      </a:lnTo>
                      <a:lnTo>
                        <a:pt x="44" y="248"/>
                      </a:lnTo>
                      <a:lnTo>
                        <a:pt x="48" y="244"/>
                      </a:lnTo>
                      <a:lnTo>
                        <a:pt x="50" y="224"/>
                      </a:lnTo>
                      <a:lnTo>
                        <a:pt x="54" y="216"/>
                      </a:lnTo>
                      <a:lnTo>
                        <a:pt x="56" y="196"/>
                      </a:lnTo>
                      <a:lnTo>
                        <a:pt x="52" y="180"/>
                      </a:lnTo>
                      <a:lnTo>
                        <a:pt x="48" y="172"/>
                      </a:lnTo>
                      <a:lnTo>
                        <a:pt x="48" y="156"/>
                      </a:lnTo>
                      <a:lnTo>
                        <a:pt x="52" y="148"/>
                      </a:lnTo>
                      <a:lnTo>
                        <a:pt x="56" y="120"/>
                      </a:lnTo>
                      <a:lnTo>
                        <a:pt x="64" y="106"/>
                      </a:lnTo>
                      <a:lnTo>
                        <a:pt x="74" y="92"/>
                      </a:lnTo>
                      <a:lnTo>
                        <a:pt x="80" y="82"/>
                      </a:lnTo>
                      <a:lnTo>
                        <a:pt x="76" y="52"/>
                      </a:lnTo>
                      <a:lnTo>
                        <a:pt x="82" y="46"/>
                      </a:lnTo>
                      <a:lnTo>
                        <a:pt x="90" y="42"/>
                      </a:lnTo>
                      <a:lnTo>
                        <a:pt x="100" y="30"/>
                      </a:lnTo>
                      <a:lnTo>
                        <a:pt x="102" y="1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7" name="Freeform 84"/>
                <p:cNvSpPr>
                  <a:spLocks/>
                </p:cNvSpPr>
                <p:nvPr/>
              </p:nvSpPr>
              <p:spPr bwMode="auto">
                <a:xfrm>
                  <a:off x="2490877" y="4459026"/>
                  <a:ext cx="205100" cy="1013436"/>
                </a:xfrm>
                <a:custGeom>
                  <a:avLst/>
                  <a:gdLst/>
                  <a:ahLst/>
                  <a:cxnLst>
                    <a:cxn ang="0">
                      <a:pos x="96" y="2"/>
                    </a:cxn>
                    <a:cxn ang="0">
                      <a:pos x="112" y="38"/>
                    </a:cxn>
                    <a:cxn ang="0">
                      <a:pos x="124" y="82"/>
                    </a:cxn>
                    <a:cxn ang="0">
                      <a:pos x="134" y="108"/>
                    </a:cxn>
                    <a:cxn ang="0">
                      <a:pos x="110" y="130"/>
                    </a:cxn>
                    <a:cxn ang="0">
                      <a:pos x="90" y="198"/>
                    </a:cxn>
                    <a:cxn ang="0">
                      <a:pos x="82" y="250"/>
                    </a:cxn>
                    <a:cxn ang="0">
                      <a:pos x="84" y="302"/>
                    </a:cxn>
                    <a:cxn ang="0">
                      <a:pos x="74" y="354"/>
                    </a:cxn>
                    <a:cxn ang="0">
                      <a:pos x="60" y="426"/>
                    </a:cxn>
                    <a:cxn ang="0">
                      <a:pos x="60" y="458"/>
                    </a:cxn>
                    <a:cxn ang="0">
                      <a:pos x="62" y="502"/>
                    </a:cxn>
                    <a:cxn ang="0">
                      <a:pos x="52" y="558"/>
                    </a:cxn>
                    <a:cxn ang="0">
                      <a:pos x="34" y="588"/>
                    </a:cxn>
                    <a:cxn ang="0">
                      <a:pos x="52" y="606"/>
                    </a:cxn>
                    <a:cxn ang="0">
                      <a:pos x="68" y="636"/>
                    </a:cxn>
                    <a:cxn ang="0">
                      <a:pos x="88" y="648"/>
                    </a:cxn>
                    <a:cxn ang="0">
                      <a:pos x="74" y="666"/>
                    </a:cxn>
                    <a:cxn ang="0">
                      <a:pos x="58" y="668"/>
                    </a:cxn>
                    <a:cxn ang="0">
                      <a:pos x="70" y="652"/>
                    </a:cxn>
                    <a:cxn ang="0">
                      <a:pos x="52" y="662"/>
                    </a:cxn>
                    <a:cxn ang="0">
                      <a:pos x="46" y="648"/>
                    </a:cxn>
                    <a:cxn ang="0">
                      <a:pos x="38" y="646"/>
                    </a:cxn>
                    <a:cxn ang="0">
                      <a:pos x="42" y="632"/>
                    </a:cxn>
                    <a:cxn ang="0">
                      <a:pos x="26" y="630"/>
                    </a:cxn>
                    <a:cxn ang="0">
                      <a:pos x="20" y="606"/>
                    </a:cxn>
                    <a:cxn ang="0">
                      <a:pos x="16" y="590"/>
                    </a:cxn>
                    <a:cxn ang="0">
                      <a:pos x="8" y="558"/>
                    </a:cxn>
                    <a:cxn ang="0">
                      <a:pos x="18" y="568"/>
                    </a:cxn>
                    <a:cxn ang="0">
                      <a:pos x="28" y="556"/>
                    </a:cxn>
                    <a:cxn ang="0">
                      <a:pos x="28" y="548"/>
                    </a:cxn>
                    <a:cxn ang="0">
                      <a:pos x="18" y="536"/>
                    </a:cxn>
                    <a:cxn ang="0">
                      <a:pos x="16" y="530"/>
                    </a:cxn>
                    <a:cxn ang="0">
                      <a:pos x="10" y="514"/>
                    </a:cxn>
                    <a:cxn ang="0">
                      <a:pos x="24" y="506"/>
                    </a:cxn>
                    <a:cxn ang="0">
                      <a:pos x="42" y="494"/>
                    </a:cxn>
                    <a:cxn ang="0">
                      <a:pos x="44" y="462"/>
                    </a:cxn>
                    <a:cxn ang="0">
                      <a:pos x="46" y="440"/>
                    </a:cxn>
                    <a:cxn ang="0">
                      <a:pos x="36" y="428"/>
                    </a:cxn>
                    <a:cxn ang="0">
                      <a:pos x="32" y="456"/>
                    </a:cxn>
                    <a:cxn ang="0">
                      <a:pos x="22" y="450"/>
                    </a:cxn>
                    <a:cxn ang="0">
                      <a:pos x="28" y="426"/>
                    </a:cxn>
                    <a:cxn ang="0">
                      <a:pos x="32" y="394"/>
                    </a:cxn>
                    <a:cxn ang="0">
                      <a:pos x="34" y="366"/>
                    </a:cxn>
                    <a:cxn ang="0">
                      <a:pos x="38" y="346"/>
                    </a:cxn>
                    <a:cxn ang="0">
                      <a:pos x="52" y="308"/>
                    </a:cxn>
                    <a:cxn ang="0">
                      <a:pos x="64" y="270"/>
                    </a:cxn>
                    <a:cxn ang="0">
                      <a:pos x="70" y="214"/>
                    </a:cxn>
                    <a:cxn ang="0">
                      <a:pos x="70" y="194"/>
                    </a:cxn>
                    <a:cxn ang="0">
                      <a:pos x="82" y="98"/>
                    </a:cxn>
                    <a:cxn ang="0">
                      <a:pos x="84" y="18"/>
                    </a:cxn>
                  </a:cxnLst>
                  <a:rect l="0" t="0" r="r" b="b"/>
                  <a:pathLst>
                    <a:path w="136" h="672">
                      <a:moveTo>
                        <a:pt x="84" y="18"/>
                      </a:moveTo>
                      <a:lnTo>
                        <a:pt x="90" y="16"/>
                      </a:lnTo>
                      <a:lnTo>
                        <a:pt x="96" y="2"/>
                      </a:lnTo>
                      <a:lnTo>
                        <a:pt x="98" y="0"/>
                      </a:lnTo>
                      <a:lnTo>
                        <a:pt x="102" y="12"/>
                      </a:lnTo>
                      <a:lnTo>
                        <a:pt x="112" y="38"/>
                      </a:lnTo>
                      <a:lnTo>
                        <a:pt x="112" y="56"/>
                      </a:lnTo>
                      <a:lnTo>
                        <a:pt x="120" y="68"/>
                      </a:lnTo>
                      <a:lnTo>
                        <a:pt x="124" y="82"/>
                      </a:lnTo>
                      <a:lnTo>
                        <a:pt x="126" y="96"/>
                      </a:lnTo>
                      <a:lnTo>
                        <a:pt x="136" y="96"/>
                      </a:lnTo>
                      <a:lnTo>
                        <a:pt x="134" y="108"/>
                      </a:lnTo>
                      <a:lnTo>
                        <a:pt x="124" y="120"/>
                      </a:lnTo>
                      <a:lnTo>
                        <a:pt x="116" y="124"/>
                      </a:lnTo>
                      <a:lnTo>
                        <a:pt x="110" y="130"/>
                      </a:lnTo>
                      <a:lnTo>
                        <a:pt x="114" y="160"/>
                      </a:lnTo>
                      <a:lnTo>
                        <a:pt x="96" y="186"/>
                      </a:lnTo>
                      <a:lnTo>
                        <a:pt x="90" y="198"/>
                      </a:lnTo>
                      <a:lnTo>
                        <a:pt x="86" y="222"/>
                      </a:lnTo>
                      <a:lnTo>
                        <a:pt x="82" y="234"/>
                      </a:lnTo>
                      <a:lnTo>
                        <a:pt x="82" y="250"/>
                      </a:lnTo>
                      <a:lnTo>
                        <a:pt x="90" y="274"/>
                      </a:lnTo>
                      <a:lnTo>
                        <a:pt x="88" y="292"/>
                      </a:lnTo>
                      <a:lnTo>
                        <a:pt x="84" y="302"/>
                      </a:lnTo>
                      <a:lnTo>
                        <a:pt x="82" y="322"/>
                      </a:lnTo>
                      <a:lnTo>
                        <a:pt x="72" y="332"/>
                      </a:lnTo>
                      <a:lnTo>
                        <a:pt x="74" y="354"/>
                      </a:lnTo>
                      <a:lnTo>
                        <a:pt x="74" y="370"/>
                      </a:lnTo>
                      <a:lnTo>
                        <a:pt x="62" y="396"/>
                      </a:lnTo>
                      <a:lnTo>
                        <a:pt x="60" y="426"/>
                      </a:lnTo>
                      <a:lnTo>
                        <a:pt x="58" y="438"/>
                      </a:lnTo>
                      <a:lnTo>
                        <a:pt x="56" y="454"/>
                      </a:lnTo>
                      <a:lnTo>
                        <a:pt x="60" y="458"/>
                      </a:lnTo>
                      <a:lnTo>
                        <a:pt x="60" y="478"/>
                      </a:lnTo>
                      <a:lnTo>
                        <a:pt x="64" y="490"/>
                      </a:lnTo>
                      <a:lnTo>
                        <a:pt x="62" y="502"/>
                      </a:lnTo>
                      <a:lnTo>
                        <a:pt x="62" y="528"/>
                      </a:lnTo>
                      <a:lnTo>
                        <a:pt x="54" y="540"/>
                      </a:lnTo>
                      <a:lnTo>
                        <a:pt x="52" y="558"/>
                      </a:lnTo>
                      <a:lnTo>
                        <a:pt x="44" y="570"/>
                      </a:lnTo>
                      <a:lnTo>
                        <a:pt x="36" y="578"/>
                      </a:lnTo>
                      <a:lnTo>
                        <a:pt x="34" y="588"/>
                      </a:lnTo>
                      <a:lnTo>
                        <a:pt x="36" y="596"/>
                      </a:lnTo>
                      <a:lnTo>
                        <a:pt x="40" y="604"/>
                      </a:lnTo>
                      <a:lnTo>
                        <a:pt x="52" y="606"/>
                      </a:lnTo>
                      <a:lnTo>
                        <a:pt x="52" y="622"/>
                      </a:lnTo>
                      <a:lnTo>
                        <a:pt x="58" y="634"/>
                      </a:lnTo>
                      <a:lnTo>
                        <a:pt x="68" y="636"/>
                      </a:lnTo>
                      <a:lnTo>
                        <a:pt x="94" y="636"/>
                      </a:lnTo>
                      <a:lnTo>
                        <a:pt x="96" y="644"/>
                      </a:lnTo>
                      <a:lnTo>
                        <a:pt x="88" y="648"/>
                      </a:lnTo>
                      <a:lnTo>
                        <a:pt x="80" y="650"/>
                      </a:lnTo>
                      <a:lnTo>
                        <a:pt x="74" y="656"/>
                      </a:lnTo>
                      <a:lnTo>
                        <a:pt x="74" y="666"/>
                      </a:lnTo>
                      <a:lnTo>
                        <a:pt x="72" y="672"/>
                      </a:lnTo>
                      <a:lnTo>
                        <a:pt x="64" y="672"/>
                      </a:lnTo>
                      <a:lnTo>
                        <a:pt x="58" y="668"/>
                      </a:lnTo>
                      <a:lnTo>
                        <a:pt x="60" y="664"/>
                      </a:lnTo>
                      <a:lnTo>
                        <a:pt x="66" y="660"/>
                      </a:lnTo>
                      <a:lnTo>
                        <a:pt x="70" y="652"/>
                      </a:lnTo>
                      <a:lnTo>
                        <a:pt x="64" y="648"/>
                      </a:lnTo>
                      <a:lnTo>
                        <a:pt x="56" y="654"/>
                      </a:lnTo>
                      <a:lnTo>
                        <a:pt x="52" y="662"/>
                      </a:lnTo>
                      <a:lnTo>
                        <a:pt x="44" y="660"/>
                      </a:lnTo>
                      <a:lnTo>
                        <a:pt x="38" y="654"/>
                      </a:lnTo>
                      <a:lnTo>
                        <a:pt x="46" y="648"/>
                      </a:lnTo>
                      <a:lnTo>
                        <a:pt x="48" y="644"/>
                      </a:lnTo>
                      <a:lnTo>
                        <a:pt x="46" y="640"/>
                      </a:lnTo>
                      <a:lnTo>
                        <a:pt x="38" y="646"/>
                      </a:lnTo>
                      <a:lnTo>
                        <a:pt x="28" y="646"/>
                      </a:lnTo>
                      <a:lnTo>
                        <a:pt x="30" y="638"/>
                      </a:lnTo>
                      <a:lnTo>
                        <a:pt x="42" y="632"/>
                      </a:lnTo>
                      <a:lnTo>
                        <a:pt x="42" y="628"/>
                      </a:lnTo>
                      <a:lnTo>
                        <a:pt x="34" y="630"/>
                      </a:lnTo>
                      <a:lnTo>
                        <a:pt x="26" y="630"/>
                      </a:lnTo>
                      <a:lnTo>
                        <a:pt x="28" y="622"/>
                      </a:lnTo>
                      <a:lnTo>
                        <a:pt x="22" y="618"/>
                      </a:lnTo>
                      <a:lnTo>
                        <a:pt x="20" y="606"/>
                      </a:lnTo>
                      <a:lnTo>
                        <a:pt x="20" y="602"/>
                      </a:lnTo>
                      <a:lnTo>
                        <a:pt x="20" y="594"/>
                      </a:lnTo>
                      <a:lnTo>
                        <a:pt x="16" y="590"/>
                      </a:lnTo>
                      <a:lnTo>
                        <a:pt x="10" y="582"/>
                      </a:lnTo>
                      <a:lnTo>
                        <a:pt x="6" y="574"/>
                      </a:lnTo>
                      <a:lnTo>
                        <a:pt x="8" y="558"/>
                      </a:lnTo>
                      <a:lnTo>
                        <a:pt x="14" y="558"/>
                      </a:lnTo>
                      <a:lnTo>
                        <a:pt x="16" y="560"/>
                      </a:lnTo>
                      <a:lnTo>
                        <a:pt x="18" y="568"/>
                      </a:lnTo>
                      <a:lnTo>
                        <a:pt x="24" y="566"/>
                      </a:lnTo>
                      <a:lnTo>
                        <a:pt x="24" y="556"/>
                      </a:lnTo>
                      <a:lnTo>
                        <a:pt x="28" y="556"/>
                      </a:lnTo>
                      <a:lnTo>
                        <a:pt x="32" y="554"/>
                      </a:lnTo>
                      <a:lnTo>
                        <a:pt x="32" y="546"/>
                      </a:lnTo>
                      <a:lnTo>
                        <a:pt x="28" y="548"/>
                      </a:lnTo>
                      <a:lnTo>
                        <a:pt x="20" y="550"/>
                      </a:lnTo>
                      <a:lnTo>
                        <a:pt x="18" y="544"/>
                      </a:lnTo>
                      <a:lnTo>
                        <a:pt x="18" y="536"/>
                      </a:lnTo>
                      <a:lnTo>
                        <a:pt x="24" y="534"/>
                      </a:lnTo>
                      <a:lnTo>
                        <a:pt x="24" y="530"/>
                      </a:lnTo>
                      <a:lnTo>
                        <a:pt x="16" y="530"/>
                      </a:lnTo>
                      <a:lnTo>
                        <a:pt x="0" y="530"/>
                      </a:lnTo>
                      <a:lnTo>
                        <a:pt x="6" y="522"/>
                      </a:lnTo>
                      <a:lnTo>
                        <a:pt x="10" y="514"/>
                      </a:lnTo>
                      <a:lnTo>
                        <a:pt x="16" y="506"/>
                      </a:lnTo>
                      <a:lnTo>
                        <a:pt x="22" y="502"/>
                      </a:lnTo>
                      <a:lnTo>
                        <a:pt x="24" y="506"/>
                      </a:lnTo>
                      <a:lnTo>
                        <a:pt x="28" y="518"/>
                      </a:lnTo>
                      <a:lnTo>
                        <a:pt x="36" y="508"/>
                      </a:lnTo>
                      <a:lnTo>
                        <a:pt x="42" y="494"/>
                      </a:lnTo>
                      <a:lnTo>
                        <a:pt x="40" y="484"/>
                      </a:lnTo>
                      <a:lnTo>
                        <a:pt x="38" y="472"/>
                      </a:lnTo>
                      <a:lnTo>
                        <a:pt x="44" y="462"/>
                      </a:lnTo>
                      <a:lnTo>
                        <a:pt x="42" y="452"/>
                      </a:lnTo>
                      <a:lnTo>
                        <a:pt x="44" y="446"/>
                      </a:lnTo>
                      <a:lnTo>
                        <a:pt x="46" y="440"/>
                      </a:lnTo>
                      <a:lnTo>
                        <a:pt x="46" y="428"/>
                      </a:lnTo>
                      <a:lnTo>
                        <a:pt x="40" y="426"/>
                      </a:lnTo>
                      <a:lnTo>
                        <a:pt x="36" y="428"/>
                      </a:lnTo>
                      <a:lnTo>
                        <a:pt x="34" y="438"/>
                      </a:lnTo>
                      <a:lnTo>
                        <a:pt x="32" y="444"/>
                      </a:lnTo>
                      <a:lnTo>
                        <a:pt x="32" y="456"/>
                      </a:lnTo>
                      <a:lnTo>
                        <a:pt x="28" y="462"/>
                      </a:lnTo>
                      <a:lnTo>
                        <a:pt x="22" y="458"/>
                      </a:lnTo>
                      <a:lnTo>
                        <a:pt x="22" y="450"/>
                      </a:lnTo>
                      <a:lnTo>
                        <a:pt x="22" y="438"/>
                      </a:lnTo>
                      <a:lnTo>
                        <a:pt x="26" y="430"/>
                      </a:lnTo>
                      <a:lnTo>
                        <a:pt x="28" y="426"/>
                      </a:lnTo>
                      <a:lnTo>
                        <a:pt x="28" y="416"/>
                      </a:lnTo>
                      <a:lnTo>
                        <a:pt x="30" y="402"/>
                      </a:lnTo>
                      <a:lnTo>
                        <a:pt x="32" y="394"/>
                      </a:lnTo>
                      <a:lnTo>
                        <a:pt x="40" y="386"/>
                      </a:lnTo>
                      <a:lnTo>
                        <a:pt x="36" y="376"/>
                      </a:lnTo>
                      <a:lnTo>
                        <a:pt x="34" y="366"/>
                      </a:lnTo>
                      <a:lnTo>
                        <a:pt x="34" y="358"/>
                      </a:lnTo>
                      <a:lnTo>
                        <a:pt x="32" y="346"/>
                      </a:lnTo>
                      <a:lnTo>
                        <a:pt x="38" y="346"/>
                      </a:lnTo>
                      <a:lnTo>
                        <a:pt x="42" y="332"/>
                      </a:lnTo>
                      <a:lnTo>
                        <a:pt x="48" y="320"/>
                      </a:lnTo>
                      <a:lnTo>
                        <a:pt x="52" y="308"/>
                      </a:lnTo>
                      <a:lnTo>
                        <a:pt x="58" y="292"/>
                      </a:lnTo>
                      <a:lnTo>
                        <a:pt x="60" y="278"/>
                      </a:lnTo>
                      <a:lnTo>
                        <a:pt x="64" y="270"/>
                      </a:lnTo>
                      <a:lnTo>
                        <a:pt x="62" y="232"/>
                      </a:lnTo>
                      <a:lnTo>
                        <a:pt x="62" y="220"/>
                      </a:lnTo>
                      <a:lnTo>
                        <a:pt x="70" y="214"/>
                      </a:lnTo>
                      <a:lnTo>
                        <a:pt x="70" y="206"/>
                      </a:lnTo>
                      <a:lnTo>
                        <a:pt x="66" y="200"/>
                      </a:lnTo>
                      <a:lnTo>
                        <a:pt x="70" y="194"/>
                      </a:lnTo>
                      <a:lnTo>
                        <a:pt x="74" y="174"/>
                      </a:lnTo>
                      <a:lnTo>
                        <a:pt x="80" y="144"/>
                      </a:lnTo>
                      <a:lnTo>
                        <a:pt x="82" y="98"/>
                      </a:lnTo>
                      <a:lnTo>
                        <a:pt x="88" y="52"/>
                      </a:lnTo>
                      <a:lnTo>
                        <a:pt x="86" y="28"/>
                      </a:lnTo>
                      <a:lnTo>
                        <a:pt x="84" y="1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8" name="Freeform 85"/>
                <p:cNvSpPr>
                  <a:spLocks/>
                </p:cNvSpPr>
                <p:nvPr/>
              </p:nvSpPr>
              <p:spPr bwMode="auto">
                <a:xfrm>
                  <a:off x="2659783" y="5445316"/>
                  <a:ext cx="84453" cy="693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22" y="42"/>
                    </a:cxn>
                    <a:cxn ang="0">
                      <a:pos x="36" y="46"/>
                    </a:cxn>
                    <a:cxn ang="0">
                      <a:pos x="50" y="44"/>
                    </a:cxn>
                    <a:cxn ang="0">
                      <a:pos x="56" y="42"/>
                    </a:cxn>
                    <a:cxn ang="0">
                      <a:pos x="48" y="40"/>
                    </a:cxn>
                    <a:cxn ang="0">
                      <a:pos x="32" y="36"/>
                    </a:cxn>
                    <a:cxn ang="0">
                      <a:pos x="20" y="28"/>
                    </a:cxn>
                    <a:cxn ang="0">
                      <a:pos x="8" y="16"/>
                    </a:cxn>
                    <a:cxn ang="0">
                      <a:pos x="6" y="8"/>
                    </a:cxn>
                    <a:cxn ang="0">
                      <a:pos x="4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46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22" y="42"/>
                      </a:lnTo>
                      <a:lnTo>
                        <a:pt x="36" y="46"/>
                      </a:lnTo>
                      <a:lnTo>
                        <a:pt x="50" y="44"/>
                      </a:lnTo>
                      <a:lnTo>
                        <a:pt x="56" y="42"/>
                      </a:lnTo>
                      <a:lnTo>
                        <a:pt x="48" y="40"/>
                      </a:lnTo>
                      <a:lnTo>
                        <a:pt x="32" y="36"/>
                      </a:lnTo>
                      <a:lnTo>
                        <a:pt x="20" y="28"/>
                      </a:lnTo>
                      <a:lnTo>
                        <a:pt x="8" y="16"/>
                      </a:lnTo>
                      <a:lnTo>
                        <a:pt x="6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9" name="Freeform 86"/>
                <p:cNvSpPr>
                  <a:spLocks/>
                </p:cNvSpPr>
                <p:nvPr/>
              </p:nvSpPr>
              <p:spPr bwMode="auto">
                <a:xfrm>
                  <a:off x="2596443" y="5436267"/>
                  <a:ext cx="102550" cy="96518"/>
                </a:xfrm>
                <a:custGeom>
                  <a:avLst/>
                  <a:gdLst/>
                  <a:ahLst/>
                  <a:cxnLst>
                    <a:cxn ang="0">
                      <a:pos x="2" y="46"/>
                    </a:cxn>
                    <a:cxn ang="0">
                      <a:pos x="0" y="40"/>
                    </a:cxn>
                    <a:cxn ang="0">
                      <a:pos x="6" y="38"/>
                    </a:cxn>
                    <a:cxn ang="0">
                      <a:pos x="10" y="38"/>
                    </a:cxn>
                    <a:cxn ang="0">
                      <a:pos x="20" y="38"/>
                    </a:cxn>
                    <a:cxn ang="0">
                      <a:pos x="26" y="40"/>
                    </a:cxn>
                    <a:cxn ang="0">
                      <a:pos x="30" y="38"/>
                    </a:cxn>
                    <a:cxn ang="0">
                      <a:pos x="22" y="32"/>
                    </a:cxn>
                    <a:cxn ang="0">
                      <a:pos x="16" y="28"/>
                    </a:cxn>
                    <a:cxn ang="0">
                      <a:pos x="18" y="22"/>
                    </a:cxn>
                    <a:cxn ang="0">
                      <a:pos x="22" y="22"/>
                    </a:cxn>
                    <a:cxn ang="0">
                      <a:pos x="28" y="20"/>
                    </a:cxn>
                    <a:cxn ang="0">
                      <a:pos x="26" y="14"/>
                    </a:cxn>
                    <a:cxn ang="0">
                      <a:pos x="20" y="16"/>
                    </a:cxn>
                    <a:cxn ang="0">
                      <a:pos x="14" y="18"/>
                    </a:cxn>
                    <a:cxn ang="0">
                      <a:pos x="12" y="12"/>
                    </a:cxn>
                    <a:cxn ang="0">
                      <a:pos x="14" y="8"/>
                    </a:cxn>
                    <a:cxn ang="0">
                      <a:pos x="20" y="6"/>
                    </a:cxn>
                    <a:cxn ang="0">
                      <a:pos x="24" y="2"/>
                    </a:cxn>
                    <a:cxn ang="0">
                      <a:pos x="32" y="0"/>
                    </a:cxn>
                    <a:cxn ang="0">
                      <a:pos x="38" y="0"/>
                    </a:cxn>
                    <a:cxn ang="0">
                      <a:pos x="42" y="6"/>
                    </a:cxn>
                    <a:cxn ang="0">
                      <a:pos x="42" y="48"/>
                    </a:cxn>
                    <a:cxn ang="0">
                      <a:pos x="64" y="48"/>
                    </a:cxn>
                    <a:cxn ang="0">
                      <a:pos x="68" y="52"/>
                    </a:cxn>
                    <a:cxn ang="0">
                      <a:pos x="68" y="56"/>
                    </a:cxn>
                    <a:cxn ang="0">
                      <a:pos x="60" y="58"/>
                    </a:cxn>
                    <a:cxn ang="0">
                      <a:pos x="52" y="58"/>
                    </a:cxn>
                    <a:cxn ang="0">
                      <a:pos x="44" y="60"/>
                    </a:cxn>
                    <a:cxn ang="0">
                      <a:pos x="42" y="64"/>
                    </a:cxn>
                    <a:cxn ang="0">
                      <a:pos x="34" y="62"/>
                    </a:cxn>
                    <a:cxn ang="0">
                      <a:pos x="24" y="60"/>
                    </a:cxn>
                    <a:cxn ang="0">
                      <a:pos x="20" y="56"/>
                    </a:cxn>
                    <a:cxn ang="0">
                      <a:pos x="20" y="50"/>
                    </a:cxn>
                    <a:cxn ang="0">
                      <a:pos x="16" y="50"/>
                    </a:cxn>
                    <a:cxn ang="0">
                      <a:pos x="12" y="50"/>
                    </a:cxn>
                    <a:cxn ang="0">
                      <a:pos x="12" y="56"/>
                    </a:cxn>
                    <a:cxn ang="0">
                      <a:pos x="2" y="52"/>
                    </a:cxn>
                    <a:cxn ang="0">
                      <a:pos x="2" y="46"/>
                    </a:cxn>
                  </a:cxnLst>
                  <a:rect l="0" t="0" r="r" b="b"/>
                  <a:pathLst>
                    <a:path w="68" h="64">
                      <a:moveTo>
                        <a:pt x="2" y="46"/>
                      </a:moveTo>
                      <a:lnTo>
                        <a:pt x="0" y="40"/>
                      </a:lnTo>
                      <a:lnTo>
                        <a:pt x="6" y="38"/>
                      </a:lnTo>
                      <a:lnTo>
                        <a:pt x="10" y="38"/>
                      </a:lnTo>
                      <a:lnTo>
                        <a:pt x="20" y="38"/>
                      </a:lnTo>
                      <a:lnTo>
                        <a:pt x="26" y="40"/>
                      </a:lnTo>
                      <a:lnTo>
                        <a:pt x="30" y="38"/>
                      </a:lnTo>
                      <a:lnTo>
                        <a:pt x="22" y="32"/>
                      </a:lnTo>
                      <a:lnTo>
                        <a:pt x="16" y="28"/>
                      </a:lnTo>
                      <a:lnTo>
                        <a:pt x="18" y="22"/>
                      </a:lnTo>
                      <a:lnTo>
                        <a:pt x="22" y="22"/>
                      </a:lnTo>
                      <a:lnTo>
                        <a:pt x="28" y="20"/>
                      </a:lnTo>
                      <a:lnTo>
                        <a:pt x="26" y="14"/>
                      </a:lnTo>
                      <a:lnTo>
                        <a:pt x="20" y="16"/>
                      </a:lnTo>
                      <a:lnTo>
                        <a:pt x="14" y="18"/>
                      </a:lnTo>
                      <a:lnTo>
                        <a:pt x="12" y="12"/>
                      </a:lnTo>
                      <a:lnTo>
                        <a:pt x="14" y="8"/>
                      </a:lnTo>
                      <a:lnTo>
                        <a:pt x="20" y="6"/>
                      </a:lnTo>
                      <a:lnTo>
                        <a:pt x="24" y="2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2" y="6"/>
                      </a:lnTo>
                      <a:lnTo>
                        <a:pt x="42" y="48"/>
                      </a:lnTo>
                      <a:lnTo>
                        <a:pt x="64" y="48"/>
                      </a:lnTo>
                      <a:lnTo>
                        <a:pt x="68" y="52"/>
                      </a:lnTo>
                      <a:lnTo>
                        <a:pt x="68" y="56"/>
                      </a:lnTo>
                      <a:lnTo>
                        <a:pt x="60" y="58"/>
                      </a:lnTo>
                      <a:lnTo>
                        <a:pt x="52" y="58"/>
                      </a:lnTo>
                      <a:lnTo>
                        <a:pt x="44" y="60"/>
                      </a:lnTo>
                      <a:lnTo>
                        <a:pt x="42" y="64"/>
                      </a:lnTo>
                      <a:lnTo>
                        <a:pt x="34" y="62"/>
                      </a:lnTo>
                      <a:lnTo>
                        <a:pt x="24" y="60"/>
                      </a:lnTo>
                      <a:lnTo>
                        <a:pt x="20" y="56"/>
                      </a:lnTo>
                      <a:lnTo>
                        <a:pt x="20" y="50"/>
                      </a:lnTo>
                      <a:lnTo>
                        <a:pt x="16" y="50"/>
                      </a:lnTo>
                      <a:lnTo>
                        <a:pt x="12" y="50"/>
                      </a:lnTo>
                      <a:lnTo>
                        <a:pt x="12" y="56"/>
                      </a:lnTo>
                      <a:lnTo>
                        <a:pt x="2" y="52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0" name="Freeform 87"/>
                <p:cNvSpPr>
                  <a:spLocks/>
                </p:cNvSpPr>
                <p:nvPr/>
              </p:nvSpPr>
              <p:spPr bwMode="auto">
                <a:xfrm>
                  <a:off x="2849802" y="5394041"/>
                  <a:ext cx="27146" cy="27146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12" y="0"/>
                    </a:cxn>
                    <a:cxn ang="0">
                      <a:pos x="18" y="2"/>
                    </a:cxn>
                    <a:cxn ang="0">
                      <a:pos x="18" y="6"/>
                    </a:cxn>
                    <a:cxn ang="0">
                      <a:pos x="14" y="10"/>
                    </a:cxn>
                    <a:cxn ang="0">
                      <a:pos x="8" y="16"/>
                    </a:cxn>
                    <a:cxn ang="0">
                      <a:pos x="4" y="18"/>
                    </a:cxn>
                    <a:cxn ang="0">
                      <a:pos x="0" y="16"/>
                    </a:cxn>
                    <a:cxn ang="0">
                      <a:pos x="0" y="12"/>
                    </a:cxn>
                    <a:cxn ang="0">
                      <a:pos x="4" y="8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18" h="18">
                      <a:moveTo>
                        <a:pt x="6" y="4"/>
                      </a:move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18" y="6"/>
                      </a:lnTo>
                      <a:lnTo>
                        <a:pt x="14" y="10"/>
                      </a:lnTo>
                      <a:lnTo>
                        <a:pt x="8" y="16"/>
                      </a:lnTo>
                      <a:lnTo>
                        <a:pt x="4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1" name="Freeform 88"/>
                <p:cNvSpPr>
                  <a:spLocks/>
                </p:cNvSpPr>
                <p:nvPr/>
              </p:nvSpPr>
              <p:spPr bwMode="auto">
                <a:xfrm>
                  <a:off x="2873931" y="5397057"/>
                  <a:ext cx="42226" cy="30162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10" y="0"/>
                    </a:cxn>
                    <a:cxn ang="0">
                      <a:pos x="16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28" y="6"/>
                    </a:cxn>
                    <a:cxn ang="0">
                      <a:pos x="22" y="8"/>
                    </a:cxn>
                    <a:cxn ang="0">
                      <a:pos x="18" y="10"/>
                    </a:cxn>
                    <a:cxn ang="0">
                      <a:pos x="16" y="10"/>
                    </a:cxn>
                    <a:cxn ang="0">
                      <a:pos x="12" y="14"/>
                    </a:cxn>
                    <a:cxn ang="0">
                      <a:pos x="8" y="16"/>
                    </a:cxn>
                    <a:cxn ang="0">
                      <a:pos x="6" y="20"/>
                    </a:cxn>
                    <a:cxn ang="0">
                      <a:pos x="0" y="18"/>
                    </a:cxn>
                    <a:cxn ang="0">
                      <a:pos x="0" y="12"/>
                    </a:cxn>
                    <a:cxn ang="0">
                      <a:pos x="2" y="10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28" h="20">
                      <a:moveTo>
                        <a:pt x="6" y="8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28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52" name="Freeform 89"/>
                <p:cNvSpPr>
                  <a:spLocks/>
                </p:cNvSpPr>
                <p:nvPr/>
              </p:nvSpPr>
              <p:spPr bwMode="auto">
                <a:xfrm>
                  <a:off x="2530087" y="3919130"/>
                  <a:ext cx="935015" cy="962161"/>
                </a:xfrm>
                <a:custGeom>
                  <a:avLst/>
                  <a:gdLst/>
                  <a:ahLst/>
                  <a:cxnLst>
                    <a:cxn ang="0">
                      <a:pos x="366" y="36"/>
                    </a:cxn>
                    <a:cxn ang="0">
                      <a:pos x="378" y="70"/>
                    </a:cxn>
                    <a:cxn ang="0">
                      <a:pos x="362" y="100"/>
                    </a:cxn>
                    <a:cxn ang="0">
                      <a:pos x="388" y="78"/>
                    </a:cxn>
                    <a:cxn ang="0">
                      <a:pos x="402" y="98"/>
                    </a:cxn>
                    <a:cxn ang="0">
                      <a:pos x="404" y="108"/>
                    </a:cxn>
                    <a:cxn ang="0">
                      <a:pos x="420" y="92"/>
                    </a:cxn>
                    <a:cxn ang="0">
                      <a:pos x="472" y="114"/>
                    </a:cxn>
                    <a:cxn ang="0">
                      <a:pos x="476" y="126"/>
                    </a:cxn>
                    <a:cxn ang="0">
                      <a:pos x="516" y="130"/>
                    </a:cxn>
                    <a:cxn ang="0">
                      <a:pos x="572" y="152"/>
                    </a:cxn>
                    <a:cxn ang="0">
                      <a:pos x="614" y="174"/>
                    </a:cxn>
                    <a:cxn ang="0">
                      <a:pos x="600" y="246"/>
                    </a:cxn>
                    <a:cxn ang="0">
                      <a:pos x="570" y="286"/>
                    </a:cxn>
                    <a:cxn ang="0">
                      <a:pos x="556" y="322"/>
                    </a:cxn>
                    <a:cxn ang="0">
                      <a:pos x="544" y="392"/>
                    </a:cxn>
                    <a:cxn ang="0">
                      <a:pos x="512" y="446"/>
                    </a:cxn>
                    <a:cxn ang="0">
                      <a:pos x="454" y="468"/>
                    </a:cxn>
                    <a:cxn ang="0">
                      <a:pos x="408" y="494"/>
                    </a:cxn>
                    <a:cxn ang="0">
                      <a:pos x="398" y="550"/>
                    </a:cxn>
                    <a:cxn ang="0">
                      <a:pos x="374" y="588"/>
                    </a:cxn>
                    <a:cxn ang="0">
                      <a:pos x="352" y="606"/>
                    </a:cxn>
                    <a:cxn ang="0">
                      <a:pos x="370" y="584"/>
                    </a:cxn>
                    <a:cxn ang="0">
                      <a:pos x="352" y="596"/>
                    </a:cxn>
                    <a:cxn ang="0">
                      <a:pos x="342" y="622"/>
                    </a:cxn>
                    <a:cxn ang="0">
                      <a:pos x="330" y="622"/>
                    </a:cxn>
                    <a:cxn ang="0">
                      <a:pos x="286" y="590"/>
                    </a:cxn>
                    <a:cxn ang="0">
                      <a:pos x="300" y="540"/>
                    </a:cxn>
                    <a:cxn ang="0">
                      <a:pos x="322" y="502"/>
                    </a:cxn>
                    <a:cxn ang="0">
                      <a:pos x="314" y="474"/>
                    </a:cxn>
                    <a:cxn ang="0">
                      <a:pos x="290" y="446"/>
                    </a:cxn>
                    <a:cxn ang="0">
                      <a:pos x="256" y="414"/>
                    </a:cxn>
                    <a:cxn ang="0">
                      <a:pos x="260" y="376"/>
                    </a:cxn>
                    <a:cxn ang="0">
                      <a:pos x="220" y="342"/>
                    </a:cxn>
                    <a:cxn ang="0">
                      <a:pos x="214" y="302"/>
                    </a:cxn>
                    <a:cxn ang="0">
                      <a:pos x="162" y="282"/>
                    </a:cxn>
                    <a:cxn ang="0">
                      <a:pos x="116" y="244"/>
                    </a:cxn>
                    <a:cxn ang="0">
                      <a:pos x="60" y="256"/>
                    </a:cxn>
                    <a:cxn ang="0">
                      <a:pos x="48" y="238"/>
                    </a:cxn>
                    <a:cxn ang="0">
                      <a:pos x="8" y="222"/>
                    </a:cxn>
                    <a:cxn ang="0">
                      <a:pos x="26" y="160"/>
                    </a:cxn>
                    <a:cxn ang="0">
                      <a:pos x="70" y="120"/>
                    </a:cxn>
                    <a:cxn ang="0">
                      <a:pos x="66" y="72"/>
                    </a:cxn>
                    <a:cxn ang="0">
                      <a:pos x="92" y="56"/>
                    </a:cxn>
                    <a:cxn ang="0">
                      <a:pos x="130" y="72"/>
                    </a:cxn>
                    <a:cxn ang="0">
                      <a:pos x="168" y="44"/>
                    </a:cxn>
                    <a:cxn ang="0">
                      <a:pos x="154" y="18"/>
                    </a:cxn>
                    <a:cxn ang="0">
                      <a:pos x="194" y="18"/>
                    </a:cxn>
                    <a:cxn ang="0">
                      <a:pos x="228" y="22"/>
                    </a:cxn>
                    <a:cxn ang="0">
                      <a:pos x="244" y="64"/>
                    </a:cxn>
                    <a:cxn ang="0">
                      <a:pos x="276" y="54"/>
                    </a:cxn>
                    <a:cxn ang="0">
                      <a:pos x="290" y="44"/>
                    </a:cxn>
                    <a:cxn ang="0">
                      <a:pos x="332" y="48"/>
                    </a:cxn>
                  </a:cxnLst>
                  <a:rect l="0" t="0" r="r" b="b"/>
                  <a:pathLst>
                    <a:path w="620" h="638">
                      <a:moveTo>
                        <a:pt x="356" y="18"/>
                      </a:moveTo>
                      <a:lnTo>
                        <a:pt x="362" y="20"/>
                      </a:lnTo>
                      <a:lnTo>
                        <a:pt x="366" y="24"/>
                      </a:lnTo>
                      <a:lnTo>
                        <a:pt x="364" y="28"/>
                      </a:lnTo>
                      <a:lnTo>
                        <a:pt x="366" y="36"/>
                      </a:lnTo>
                      <a:lnTo>
                        <a:pt x="368" y="44"/>
                      </a:lnTo>
                      <a:lnTo>
                        <a:pt x="376" y="54"/>
                      </a:lnTo>
                      <a:lnTo>
                        <a:pt x="382" y="60"/>
                      </a:lnTo>
                      <a:lnTo>
                        <a:pt x="382" y="68"/>
                      </a:lnTo>
                      <a:lnTo>
                        <a:pt x="378" y="70"/>
                      </a:lnTo>
                      <a:lnTo>
                        <a:pt x="370" y="76"/>
                      </a:lnTo>
                      <a:lnTo>
                        <a:pt x="362" y="84"/>
                      </a:lnTo>
                      <a:lnTo>
                        <a:pt x="360" y="88"/>
                      </a:lnTo>
                      <a:lnTo>
                        <a:pt x="360" y="96"/>
                      </a:lnTo>
                      <a:lnTo>
                        <a:pt x="362" y="100"/>
                      </a:lnTo>
                      <a:lnTo>
                        <a:pt x="368" y="98"/>
                      </a:lnTo>
                      <a:lnTo>
                        <a:pt x="372" y="92"/>
                      </a:lnTo>
                      <a:lnTo>
                        <a:pt x="372" y="82"/>
                      </a:lnTo>
                      <a:lnTo>
                        <a:pt x="380" y="78"/>
                      </a:lnTo>
                      <a:lnTo>
                        <a:pt x="388" y="78"/>
                      </a:lnTo>
                      <a:lnTo>
                        <a:pt x="392" y="82"/>
                      </a:lnTo>
                      <a:lnTo>
                        <a:pt x="400" y="84"/>
                      </a:lnTo>
                      <a:lnTo>
                        <a:pt x="404" y="88"/>
                      </a:lnTo>
                      <a:lnTo>
                        <a:pt x="404" y="92"/>
                      </a:lnTo>
                      <a:lnTo>
                        <a:pt x="402" y="98"/>
                      </a:lnTo>
                      <a:lnTo>
                        <a:pt x="398" y="102"/>
                      </a:lnTo>
                      <a:lnTo>
                        <a:pt x="392" y="108"/>
                      </a:lnTo>
                      <a:lnTo>
                        <a:pt x="392" y="116"/>
                      </a:lnTo>
                      <a:lnTo>
                        <a:pt x="396" y="116"/>
                      </a:lnTo>
                      <a:lnTo>
                        <a:pt x="404" y="108"/>
                      </a:lnTo>
                      <a:lnTo>
                        <a:pt x="406" y="108"/>
                      </a:lnTo>
                      <a:lnTo>
                        <a:pt x="408" y="104"/>
                      </a:lnTo>
                      <a:lnTo>
                        <a:pt x="410" y="98"/>
                      </a:lnTo>
                      <a:lnTo>
                        <a:pt x="414" y="94"/>
                      </a:lnTo>
                      <a:lnTo>
                        <a:pt x="420" y="92"/>
                      </a:lnTo>
                      <a:lnTo>
                        <a:pt x="426" y="94"/>
                      </a:lnTo>
                      <a:lnTo>
                        <a:pt x="440" y="98"/>
                      </a:lnTo>
                      <a:lnTo>
                        <a:pt x="448" y="104"/>
                      </a:lnTo>
                      <a:lnTo>
                        <a:pt x="462" y="110"/>
                      </a:lnTo>
                      <a:lnTo>
                        <a:pt x="472" y="114"/>
                      </a:lnTo>
                      <a:lnTo>
                        <a:pt x="472" y="120"/>
                      </a:lnTo>
                      <a:lnTo>
                        <a:pt x="468" y="126"/>
                      </a:lnTo>
                      <a:lnTo>
                        <a:pt x="466" y="134"/>
                      </a:lnTo>
                      <a:lnTo>
                        <a:pt x="468" y="134"/>
                      </a:lnTo>
                      <a:lnTo>
                        <a:pt x="476" y="126"/>
                      </a:lnTo>
                      <a:lnTo>
                        <a:pt x="482" y="124"/>
                      </a:lnTo>
                      <a:lnTo>
                        <a:pt x="488" y="122"/>
                      </a:lnTo>
                      <a:lnTo>
                        <a:pt x="496" y="124"/>
                      </a:lnTo>
                      <a:lnTo>
                        <a:pt x="506" y="128"/>
                      </a:lnTo>
                      <a:lnTo>
                        <a:pt x="516" y="130"/>
                      </a:lnTo>
                      <a:lnTo>
                        <a:pt x="528" y="130"/>
                      </a:lnTo>
                      <a:lnTo>
                        <a:pt x="538" y="132"/>
                      </a:lnTo>
                      <a:lnTo>
                        <a:pt x="548" y="134"/>
                      </a:lnTo>
                      <a:lnTo>
                        <a:pt x="560" y="142"/>
                      </a:lnTo>
                      <a:lnTo>
                        <a:pt x="572" y="152"/>
                      </a:lnTo>
                      <a:lnTo>
                        <a:pt x="582" y="160"/>
                      </a:lnTo>
                      <a:lnTo>
                        <a:pt x="592" y="166"/>
                      </a:lnTo>
                      <a:lnTo>
                        <a:pt x="602" y="164"/>
                      </a:lnTo>
                      <a:lnTo>
                        <a:pt x="610" y="164"/>
                      </a:lnTo>
                      <a:lnTo>
                        <a:pt x="614" y="174"/>
                      </a:lnTo>
                      <a:lnTo>
                        <a:pt x="620" y="190"/>
                      </a:lnTo>
                      <a:lnTo>
                        <a:pt x="620" y="206"/>
                      </a:lnTo>
                      <a:lnTo>
                        <a:pt x="618" y="224"/>
                      </a:lnTo>
                      <a:lnTo>
                        <a:pt x="608" y="236"/>
                      </a:lnTo>
                      <a:lnTo>
                        <a:pt x="600" y="246"/>
                      </a:lnTo>
                      <a:lnTo>
                        <a:pt x="580" y="264"/>
                      </a:lnTo>
                      <a:lnTo>
                        <a:pt x="580" y="272"/>
                      </a:lnTo>
                      <a:lnTo>
                        <a:pt x="578" y="278"/>
                      </a:lnTo>
                      <a:lnTo>
                        <a:pt x="574" y="282"/>
                      </a:lnTo>
                      <a:lnTo>
                        <a:pt x="570" y="286"/>
                      </a:lnTo>
                      <a:lnTo>
                        <a:pt x="562" y="290"/>
                      </a:lnTo>
                      <a:lnTo>
                        <a:pt x="556" y="294"/>
                      </a:lnTo>
                      <a:lnTo>
                        <a:pt x="554" y="302"/>
                      </a:lnTo>
                      <a:lnTo>
                        <a:pt x="554" y="310"/>
                      </a:lnTo>
                      <a:lnTo>
                        <a:pt x="556" y="322"/>
                      </a:lnTo>
                      <a:lnTo>
                        <a:pt x="556" y="338"/>
                      </a:lnTo>
                      <a:lnTo>
                        <a:pt x="554" y="350"/>
                      </a:lnTo>
                      <a:lnTo>
                        <a:pt x="552" y="366"/>
                      </a:lnTo>
                      <a:lnTo>
                        <a:pt x="548" y="376"/>
                      </a:lnTo>
                      <a:lnTo>
                        <a:pt x="544" y="392"/>
                      </a:lnTo>
                      <a:lnTo>
                        <a:pt x="536" y="408"/>
                      </a:lnTo>
                      <a:lnTo>
                        <a:pt x="528" y="420"/>
                      </a:lnTo>
                      <a:lnTo>
                        <a:pt x="524" y="434"/>
                      </a:lnTo>
                      <a:lnTo>
                        <a:pt x="518" y="440"/>
                      </a:lnTo>
                      <a:lnTo>
                        <a:pt x="512" y="446"/>
                      </a:lnTo>
                      <a:lnTo>
                        <a:pt x="508" y="452"/>
                      </a:lnTo>
                      <a:lnTo>
                        <a:pt x="494" y="456"/>
                      </a:lnTo>
                      <a:lnTo>
                        <a:pt x="482" y="456"/>
                      </a:lnTo>
                      <a:lnTo>
                        <a:pt x="464" y="458"/>
                      </a:lnTo>
                      <a:lnTo>
                        <a:pt x="454" y="468"/>
                      </a:lnTo>
                      <a:lnTo>
                        <a:pt x="446" y="472"/>
                      </a:lnTo>
                      <a:lnTo>
                        <a:pt x="438" y="472"/>
                      </a:lnTo>
                      <a:lnTo>
                        <a:pt x="430" y="480"/>
                      </a:lnTo>
                      <a:lnTo>
                        <a:pt x="418" y="484"/>
                      </a:lnTo>
                      <a:lnTo>
                        <a:pt x="408" y="494"/>
                      </a:lnTo>
                      <a:lnTo>
                        <a:pt x="404" y="502"/>
                      </a:lnTo>
                      <a:lnTo>
                        <a:pt x="402" y="516"/>
                      </a:lnTo>
                      <a:lnTo>
                        <a:pt x="402" y="526"/>
                      </a:lnTo>
                      <a:lnTo>
                        <a:pt x="404" y="542"/>
                      </a:lnTo>
                      <a:lnTo>
                        <a:pt x="398" y="550"/>
                      </a:lnTo>
                      <a:lnTo>
                        <a:pt x="390" y="560"/>
                      </a:lnTo>
                      <a:lnTo>
                        <a:pt x="384" y="566"/>
                      </a:lnTo>
                      <a:lnTo>
                        <a:pt x="380" y="574"/>
                      </a:lnTo>
                      <a:lnTo>
                        <a:pt x="376" y="584"/>
                      </a:lnTo>
                      <a:lnTo>
                        <a:pt x="374" y="588"/>
                      </a:lnTo>
                      <a:lnTo>
                        <a:pt x="370" y="592"/>
                      </a:lnTo>
                      <a:lnTo>
                        <a:pt x="366" y="600"/>
                      </a:lnTo>
                      <a:lnTo>
                        <a:pt x="360" y="604"/>
                      </a:lnTo>
                      <a:lnTo>
                        <a:pt x="352" y="610"/>
                      </a:lnTo>
                      <a:lnTo>
                        <a:pt x="352" y="606"/>
                      </a:lnTo>
                      <a:lnTo>
                        <a:pt x="352" y="604"/>
                      </a:lnTo>
                      <a:lnTo>
                        <a:pt x="356" y="600"/>
                      </a:lnTo>
                      <a:lnTo>
                        <a:pt x="360" y="596"/>
                      </a:lnTo>
                      <a:lnTo>
                        <a:pt x="366" y="590"/>
                      </a:lnTo>
                      <a:lnTo>
                        <a:pt x="370" y="584"/>
                      </a:lnTo>
                      <a:lnTo>
                        <a:pt x="368" y="580"/>
                      </a:lnTo>
                      <a:lnTo>
                        <a:pt x="364" y="582"/>
                      </a:lnTo>
                      <a:lnTo>
                        <a:pt x="360" y="586"/>
                      </a:lnTo>
                      <a:lnTo>
                        <a:pt x="356" y="592"/>
                      </a:lnTo>
                      <a:lnTo>
                        <a:pt x="352" y="596"/>
                      </a:lnTo>
                      <a:lnTo>
                        <a:pt x="348" y="600"/>
                      </a:lnTo>
                      <a:lnTo>
                        <a:pt x="348" y="606"/>
                      </a:lnTo>
                      <a:lnTo>
                        <a:pt x="346" y="612"/>
                      </a:lnTo>
                      <a:lnTo>
                        <a:pt x="344" y="618"/>
                      </a:lnTo>
                      <a:lnTo>
                        <a:pt x="342" y="622"/>
                      </a:lnTo>
                      <a:lnTo>
                        <a:pt x="336" y="630"/>
                      </a:lnTo>
                      <a:lnTo>
                        <a:pt x="332" y="638"/>
                      </a:lnTo>
                      <a:lnTo>
                        <a:pt x="328" y="634"/>
                      </a:lnTo>
                      <a:lnTo>
                        <a:pt x="328" y="628"/>
                      </a:lnTo>
                      <a:lnTo>
                        <a:pt x="330" y="622"/>
                      </a:lnTo>
                      <a:lnTo>
                        <a:pt x="326" y="614"/>
                      </a:lnTo>
                      <a:lnTo>
                        <a:pt x="320" y="610"/>
                      </a:lnTo>
                      <a:lnTo>
                        <a:pt x="308" y="600"/>
                      </a:lnTo>
                      <a:lnTo>
                        <a:pt x="294" y="592"/>
                      </a:lnTo>
                      <a:lnTo>
                        <a:pt x="286" y="590"/>
                      </a:lnTo>
                      <a:lnTo>
                        <a:pt x="278" y="580"/>
                      </a:lnTo>
                      <a:lnTo>
                        <a:pt x="268" y="572"/>
                      </a:lnTo>
                      <a:lnTo>
                        <a:pt x="270" y="568"/>
                      </a:lnTo>
                      <a:lnTo>
                        <a:pt x="276" y="564"/>
                      </a:lnTo>
                      <a:lnTo>
                        <a:pt x="300" y="540"/>
                      </a:lnTo>
                      <a:lnTo>
                        <a:pt x="308" y="534"/>
                      </a:lnTo>
                      <a:lnTo>
                        <a:pt x="316" y="530"/>
                      </a:lnTo>
                      <a:lnTo>
                        <a:pt x="320" y="524"/>
                      </a:lnTo>
                      <a:lnTo>
                        <a:pt x="324" y="512"/>
                      </a:lnTo>
                      <a:lnTo>
                        <a:pt x="322" y="502"/>
                      </a:lnTo>
                      <a:lnTo>
                        <a:pt x="318" y="498"/>
                      </a:lnTo>
                      <a:lnTo>
                        <a:pt x="308" y="496"/>
                      </a:lnTo>
                      <a:lnTo>
                        <a:pt x="308" y="490"/>
                      </a:lnTo>
                      <a:lnTo>
                        <a:pt x="312" y="482"/>
                      </a:lnTo>
                      <a:lnTo>
                        <a:pt x="314" y="474"/>
                      </a:lnTo>
                      <a:lnTo>
                        <a:pt x="308" y="472"/>
                      </a:lnTo>
                      <a:lnTo>
                        <a:pt x="300" y="474"/>
                      </a:lnTo>
                      <a:lnTo>
                        <a:pt x="292" y="466"/>
                      </a:lnTo>
                      <a:lnTo>
                        <a:pt x="288" y="456"/>
                      </a:lnTo>
                      <a:lnTo>
                        <a:pt x="290" y="446"/>
                      </a:lnTo>
                      <a:lnTo>
                        <a:pt x="284" y="442"/>
                      </a:lnTo>
                      <a:lnTo>
                        <a:pt x="274" y="440"/>
                      </a:lnTo>
                      <a:lnTo>
                        <a:pt x="266" y="442"/>
                      </a:lnTo>
                      <a:lnTo>
                        <a:pt x="256" y="442"/>
                      </a:lnTo>
                      <a:lnTo>
                        <a:pt x="256" y="414"/>
                      </a:lnTo>
                      <a:lnTo>
                        <a:pt x="252" y="406"/>
                      </a:lnTo>
                      <a:lnTo>
                        <a:pt x="256" y="402"/>
                      </a:lnTo>
                      <a:lnTo>
                        <a:pt x="252" y="396"/>
                      </a:lnTo>
                      <a:lnTo>
                        <a:pt x="260" y="382"/>
                      </a:lnTo>
                      <a:lnTo>
                        <a:pt x="260" y="376"/>
                      </a:lnTo>
                      <a:lnTo>
                        <a:pt x="258" y="366"/>
                      </a:lnTo>
                      <a:lnTo>
                        <a:pt x="248" y="362"/>
                      </a:lnTo>
                      <a:lnTo>
                        <a:pt x="246" y="350"/>
                      </a:lnTo>
                      <a:lnTo>
                        <a:pt x="248" y="342"/>
                      </a:lnTo>
                      <a:lnTo>
                        <a:pt x="220" y="342"/>
                      </a:lnTo>
                      <a:lnTo>
                        <a:pt x="218" y="330"/>
                      </a:lnTo>
                      <a:lnTo>
                        <a:pt x="218" y="326"/>
                      </a:lnTo>
                      <a:lnTo>
                        <a:pt x="220" y="322"/>
                      </a:lnTo>
                      <a:lnTo>
                        <a:pt x="218" y="314"/>
                      </a:lnTo>
                      <a:lnTo>
                        <a:pt x="214" y="302"/>
                      </a:lnTo>
                      <a:lnTo>
                        <a:pt x="196" y="298"/>
                      </a:lnTo>
                      <a:lnTo>
                        <a:pt x="184" y="292"/>
                      </a:lnTo>
                      <a:lnTo>
                        <a:pt x="176" y="290"/>
                      </a:lnTo>
                      <a:lnTo>
                        <a:pt x="172" y="284"/>
                      </a:lnTo>
                      <a:lnTo>
                        <a:pt x="162" y="282"/>
                      </a:lnTo>
                      <a:lnTo>
                        <a:pt x="152" y="280"/>
                      </a:lnTo>
                      <a:lnTo>
                        <a:pt x="140" y="268"/>
                      </a:lnTo>
                      <a:lnTo>
                        <a:pt x="138" y="240"/>
                      </a:lnTo>
                      <a:lnTo>
                        <a:pt x="126" y="240"/>
                      </a:lnTo>
                      <a:lnTo>
                        <a:pt x="116" y="244"/>
                      </a:lnTo>
                      <a:lnTo>
                        <a:pt x="114" y="244"/>
                      </a:lnTo>
                      <a:lnTo>
                        <a:pt x="106" y="250"/>
                      </a:lnTo>
                      <a:lnTo>
                        <a:pt x="92" y="256"/>
                      </a:lnTo>
                      <a:lnTo>
                        <a:pt x="72" y="258"/>
                      </a:lnTo>
                      <a:lnTo>
                        <a:pt x="60" y="256"/>
                      </a:lnTo>
                      <a:lnTo>
                        <a:pt x="54" y="256"/>
                      </a:lnTo>
                      <a:lnTo>
                        <a:pt x="52" y="250"/>
                      </a:lnTo>
                      <a:lnTo>
                        <a:pt x="56" y="238"/>
                      </a:lnTo>
                      <a:lnTo>
                        <a:pt x="54" y="232"/>
                      </a:lnTo>
                      <a:lnTo>
                        <a:pt x="48" y="238"/>
                      </a:lnTo>
                      <a:lnTo>
                        <a:pt x="38" y="242"/>
                      </a:lnTo>
                      <a:lnTo>
                        <a:pt x="36" y="244"/>
                      </a:lnTo>
                      <a:lnTo>
                        <a:pt x="28" y="242"/>
                      </a:lnTo>
                      <a:lnTo>
                        <a:pt x="18" y="232"/>
                      </a:lnTo>
                      <a:lnTo>
                        <a:pt x="8" y="222"/>
                      </a:lnTo>
                      <a:lnTo>
                        <a:pt x="0" y="200"/>
                      </a:lnTo>
                      <a:lnTo>
                        <a:pt x="8" y="188"/>
                      </a:lnTo>
                      <a:lnTo>
                        <a:pt x="14" y="182"/>
                      </a:lnTo>
                      <a:lnTo>
                        <a:pt x="16" y="172"/>
                      </a:lnTo>
                      <a:lnTo>
                        <a:pt x="26" y="160"/>
                      </a:lnTo>
                      <a:lnTo>
                        <a:pt x="40" y="154"/>
                      </a:lnTo>
                      <a:lnTo>
                        <a:pt x="62" y="152"/>
                      </a:lnTo>
                      <a:lnTo>
                        <a:pt x="68" y="138"/>
                      </a:lnTo>
                      <a:lnTo>
                        <a:pt x="68" y="126"/>
                      </a:lnTo>
                      <a:lnTo>
                        <a:pt x="70" y="120"/>
                      </a:lnTo>
                      <a:lnTo>
                        <a:pt x="72" y="106"/>
                      </a:lnTo>
                      <a:lnTo>
                        <a:pt x="70" y="94"/>
                      </a:lnTo>
                      <a:lnTo>
                        <a:pt x="64" y="86"/>
                      </a:lnTo>
                      <a:lnTo>
                        <a:pt x="64" y="74"/>
                      </a:lnTo>
                      <a:lnTo>
                        <a:pt x="66" y="72"/>
                      </a:lnTo>
                      <a:lnTo>
                        <a:pt x="76" y="74"/>
                      </a:lnTo>
                      <a:lnTo>
                        <a:pt x="76" y="68"/>
                      </a:lnTo>
                      <a:lnTo>
                        <a:pt x="64" y="64"/>
                      </a:lnTo>
                      <a:lnTo>
                        <a:pt x="64" y="58"/>
                      </a:lnTo>
                      <a:lnTo>
                        <a:pt x="92" y="56"/>
                      </a:lnTo>
                      <a:lnTo>
                        <a:pt x="102" y="54"/>
                      </a:lnTo>
                      <a:lnTo>
                        <a:pt x="108" y="56"/>
                      </a:lnTo>
                      <a:lnTo>
                        <a:pt x="112" y="62"/>
                      </a:lnTo>
                      <a:lnTo>
                        <a:pt x="120" y="70"/>
                      </a:lnTo>
                      <a:lnTo>
                        <a:pt x="130" y="72"/>
                      </a:lnTo>
                      <a:lnTo>
                        <a:pt x="144" y="68"/>
                      </a:lnTo>
                      <a:lnTo>
                        <a:pt x="150" y="62"/>
                      </a:lnTo>
                      <a:lnTo>
                        <a:pt x="156" y="56"/>
                      </a:lnTo>
                      <a:lnTo>
                        <a:pt x="168" y="52"/>
                      </a:lnTo>
                      <a:lnTo>
                        <a:pt x="168" y="44"/>
                      </a:lnTo>
                      <a:lnTo>
                        <a:pt x="162" y="44"/>
                      </a:lnTo>
                      <a:lnTo>
                        <a:pt x="156" y="36"/>
                      </a:lnTo>
                      <a:lnTo>
                        <a:pt x="154" y="26"/>
                      </a:lnTo>
                      <a:lnTo>
                        <a:pt x="148" y="20"/>
                      </a:lnTo>
                      <a:lnTo>
                        <a:pt x="154" y="18"/>
                      </a:lnTo>
                      <a:lnTo>
                        <a:pt x="162" y="22"/>
                      </a:lnTo>
                      <a:lnTo>
                        <a:pt x="174" y="22"/>
                      </a:lnTo>
                      <a:lnTo>
                        <a:pt x="178" y="24"/>
                      </a:lnTo>
                      <a:lnTo>
                        <a:pt x="184" y="20"/>
                      </a:lnTo>
                      <a:lnTo>
                        <a:pt x="194" y="18"/>
                      </a:lnTo>
                      <a:lnTo>
                        <a:pt x="206" y="14"/>
                      </a:lnTo>
                      <a:lnTo>
                        <a:pt x="210" y="4"/>
                      </a:lnTo>
                      <a:lnTo>
                        <a:pt x="208" y="0"/>
                      </a:lnTo>
                      <a:lnTo>
                        <a:pt x="220" y="0"/>
                      </a:lnTo>
                      <a:lnTo>
                        <a:pt x="228" y="22"/>
                      </a:lnTo>
                      <a:lnTo>
                        <a:pt x="222" y="28"/>
                      </a:lnTo>
                      <a:lnTo>
                        <a:pt x="222" y="48"/>
                      </a:lnTo>
                      <a:lnTo>
                        <a:pt x="228" y="56"/>
                      </a:lnTo>
                      <a:lnTo>
                        <a:pt x="236" y="64"/>
                      </a:lnTo>
                      <a:lnTo>
                        <a:pt x="244" y="64"/>
                      </a:lnTo>
                      <a:lnTo>
                        <a:pt x="254" y="62"/>
                      </a:lnTo>
                      <a:lnTo>
                        <a:pt x="260" y="58"/>
                      </a:lnTo>
                      <a:lnTo>
                        <a:pt x="268" y="54"/>
                      </a:lnTo>
                      <a:lnTo>
                        <a:pt x="272" y="50"/>
                      </a:lnTo>
                      <a:lnTo>
                        <a:pt x="276" y="54"/>
                      </a:lnTo>
                      <a:lnTo>
                        <a:pt x="282" y="54"/>
                      </a:lnTo>
                      <a:lnTo>
                        <a:pt x="284" y="54"/>
                      </a:lnTo>
                      <a:lnTo>
                        <a:pt x="286" y="48"/>
                      </a:lnTo>
                      <a:lnTo>
                        <a:pt x="286" y="44"/>
                      </a:lnTo>
                      <a:lnTo>
                        <a:pt x="290" y="44"/>
                      </a:lnTo>
                      <a:lnTo>
                        <a:pt x="300" y="46"/>
                      </a:lnTo>
                      <a:lnTo>
                        <a:pt x="310" y="50"/>
                      </a:lnTo>
                      <a:lnTo>
                        <a:pt x="316" y="50"/>
                      </a:lnTo>
                      <a:lnTo>
                        <a:pt x="322" y="46"/>
                      </a:lnTo>
                      <a:lnTo>
                        <a:pt x="332" y="48"/>
                      </a:lnTo>
                      <a:lnTo>
                        <a:pt x="338" y="52"/>
                      </a:lnTo>
                      <a:lnTo>
                        <a:pt x="350" y="24"/>
                      </a:lnTo>
                      <a:lnTo>
                        <a:pt x="356" y="1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108"/>
                  <a:endParaRPr lang="en-US" dirty="0">
                    <a:solidFill>
                      <a:srgbClr val="AAA092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sp>
            <p:nvSpPr>
              <p:cNvPr id="334" name="Mexico highlight"/>
              <p:cNvSpPr>
                <a:spLocks noChangeAspect="1"/>
              </p:cNvSpPr>
              <p:nvPr/>
            </p:nvSpPr>
            <p:spPr bwMode="auto">
              <a:xfrm>
                <a:off x="2017492" y="2781627"/>
                <a:ext cx="598348" cy="379612"/>
              </a:xfrm>
              <a:custGeom>
                <a:avLst/>
                <a:gdLst/>
                <a:ahLst/>
                <a:cxnLst>
                  <a:cxn ang="0">
                    <a:pos x="76" y="18"/>
                  </a:cxn>
                  <a:cxn ang="0">
                    <a:pos x="146" y="18"/>
                  </a:cxn>
                  <a:cxn ang="0">
                    <a:pos x="196" y="38"/>
                  </a:cxn>
                  <a:cxn ang="0">
                    <a:pos x="226" y="62"/>
                  </a:cxn>
                  <a:cxn ang="0">
                    <a:pos x="258" y="58"/>
                  </a:cxn>
                  <a:cxn ang="0">
                    <a:pos x="282" y="96"/>
                  </a:cxn>
                  <a:cxn ang="0">
                    <a:pos x="318" y="116"/>
                  </a:cxn>
                  <a:cxn ang="0">
                    <a:pos x="308" y="152"/>
                  </a:cxn>
                  <a:cxn ang="0">
                    <a:pos x="312" y="192"/>
                  </a:cxn>
                  <a:cxn ang="0">
                    <a:pos x="338" y="234"/>
                  </a:cxn>
                  <a:cxn ang="0">
                    <a:pos x="376" y="244"/>
                  </a:cxn>
                  <a:cxn ang="0">
                    <a:pos x="424" y="220"/>
                  </a:cxn>
                  <a:cxn ang="0">
                    <a:pos x="442" y="192"/>
                  </a:cxn>
                  <a:cxn ang="0">
                    <a:pos x="482" y="194"/>
                  </a:cxn>
                  <a:cxn ang="0">
                    <a:pos x="470" y="220"/>
                  </a:cxn>
                  <a:cxn ang="0">
                    <a:pos x="464" y="246"/>
                  </a:cxn>
                  <a:cxn ang="0">
                    <a:pos x="452" y="246"/>
                  </a:cxn>
                  <a:cxn ang="0">
                    <a:pos x="416" y="254"/>
                  </a:cxn>
                  <a:cxn ang="0">
                    <a:pos x="424" y="272"/>
                  </a:cxn>
                  <a:cxn ang="0">
                    <a:pos x="412" y="282"/>
                  </a:cxn>
                  <a:cxn ang="0">
                    <a:pos x="402" y="288"/>
                  </a:cxn>
                  <a:cxn ang="0">
                    <a:pos x="392" y="300"/>
                  </a:cxn>
                  <a:cxn ang="0">
                    <a:pos x="364" y="280"/>
                  </a:cxn>
                  <a:cxn ang="0">
                    <a:pos x="338" y="284"/>
                  </a:cxn>
                  <a:cxn ang="0">
                    <a:pos x="298" y="276"/>
                  </a:cxn>
                  <a:cxn ang="0">
                    <a:pos x="254" y="260"/>
                  </a:cxn>
                  <a:cxn ang="0">
                    <a:pos x="218" y="240"/>
                  </a:cxn>
                  <a:cxn ang="0">
                    <a:pos x="186" y="212"/>
                  </a:cxn>
                  <a:cxn ang="0">
                    <a:pos x="192" y="186"/>
                  </a:cxn>
                  <a:cxn ang="0">
                    <a:pos x="156" y="146"/>
                  </a:cxn>
                  <a:cxn ang="0">
                    <a:pos x="126" y="120"/>
                  </a:cxn>
                  <a:cxn ang="0">
                    <a:pos x="100" y="86"/>
                  </a:cxn>
                  <a:cxn ang="0">
                    <a:pos x="72" y="48"/>
                  </a:cxn>
                  <a:cxn ang="0">
                    <a:pos x="50" y="20"/>
                  </a:cxn>
                  <a:cxn ang="0">
                    <a:pos x="40" y="38"/>
                  </a:cxn>
                  <a:cxn ang="0">
                    <a:pos x="64" y="76"/>
                  </a:cxn>
                  <a:cxn ang="0">
                    <a:pos x="90" y="108"/>
                  </a:cxn>
                  <a:cxn ang="0">
                    <a:pos x="106" y="146"/>
                  </a:cxn>
                  <a:cxn ang="0">
                    <a:pos x="120" y="156"/>
                  </a:cxn>
                  <a:cxn ang="0">
                    <a:pos x="108" y="158"/>
                  </a:cxn>
                  <a:cxn ang="0">
                    <a:pos x="84" y="134"/>
                  </a:cxn>
                  <a:cxn ang="0">
                    <a:pos x="72" y="108"/>
                  </a:cxn>
                  <a:cxn ang="0">
                    <a:pos x="48" y="98"/>
                  </a:cxn>
                  <a:cxn ang="0">
                    <a:pos x="42" y="84"/>
                  </a:cxn>
                  <a:cxn ang="0">
                    <a:pos x="46" y="74"/>
                  </a:cxn>
                  <a:cxn ang="0">
                    <a:pos x="30" y="56"/>
                  </a:cxn>
                  <a:cxn ang="0">
                    <a:pos x="12" y="24"/>
                  </a:cxn>
                </a:cxnLst>
                <a:rect l="0" t="0" r="r" b="b"/>
                <a:pathLst>
                  <a:path w="482" h="306">
                    <a:moveTo>
                      <a:pt x="0" y="2"/>
                    </a:moveTo>
                    <a:lnTo>
                      <a:pt x="32" y="0"/>
                    </a:lnTo>
                    <a:lnTo>
                      <a:pt x="76" y="18"/>
                    </a:lnTo>
                    <a:lnTo>
                      <a:pt x="92" y="24"/>
                    </a:lnTo>
                    <a:lnTo>
                      <a:pt x="138" y="24"/>
                    </a:lnTo>
                    <a:lnTo>
                      <a:pt x="146" y="18"/>
                    </a:lnTo>
                    <a:lnTo>
                      <a:pt x="166" y="14"/>
                    </a:lnTo>
                    <a:lnTo>
                      <a:pt x="186" y="30"/>
                    </a:lnTo>
                    <a:lnTo>
                      <a:pt x="196" y="38"/>
                    </a:lnTo>
                    <a:lnTo>
                      <a:pt x="198" y="54"/>
                    </a:lnTo>
                    <a:lnTo>
                      <a:pt x="214" y="64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36" y="48"/>
                    </a:lnTo>
                    <a:lnTo>
                      <a:pt x="258" y="58"/>
                    </a:lnTo>
                    <a:lnTo>
                      <a:pt x="264" y="72"/>
                    </a:lnTo>
                    <a:lnTo>
                      <a:pt x="274" y="84"/>
                    </a:lnTo>
                    <a:lnTo>
                      <a:pt x="282" y="96"/>
                    </a:lnTo>
                    <a:lnTo>
                      <a:pt x="290" y="108"/>
                    </a:lnTo>
                    <a:lnTo>
                      <a:pt x="306" y="114"/>
                    </a:lnTo>
                    <a:lnTo>
                      <a:pt x="318" y="116"/>
                    </a:lnTo>
                    <a:lnTo>
                      <a:pt x="314" y="124"/>
                    </a:lnTo>
                    <a:lnTo>
                      <a:pt x="310" y="136"/>
                    </a:lnTo>
                    <a:lnTo>
                      <a:pt x="308" y="152"/>
                    </a:lnTo>
                    <a:lnTo>
                      <a:pt x="308" y="162"/>
                    </a:lnTo>
                    <a:lnTo>
                      <a:pt x="308" y="174"/>
                    </a:lnTo>
                    <a:lnTo>
                      <a:pt x="312" y="192"/>
                    </a:lnTo>
                    <a:lnTo>
                      <a:pt x="322" y="210"/>
                    </a:lnTo>
                    <a:lnTo>
                      <a:pt x="330" y="222"/>
                    </a:lnTo>
                    <a:lnTo>
                      <a:pt x="338" y="234"/>
                    </a:lnTo>
                    <a:lnTo>
                      <a:pt x="348" y="240"/>
                    </a:lnTo>
                    <a:lnTo>
                      <a:pt x="360" y="244"/>
                    </a:lnTo>
                    <a:lnTo>
                      <a:pt x="376" y="244"/>
                    </a:lnTo>
                    <a:lnTo>
                      <a:pt x="396" y="240"/>
                    </a:lnTo>
                    <a:lnTo>
                      <a:pt x="416" y="236"/>
                    </a:lnTo>
                    <a:lnTo>
                      <a:pt x="424" y="220"/>
                    </a:lnTo>
                    <a:lnTo>
                      <a:pt x="424" y="210"/>
                    </a:lnTo>
                    <a:lnTo>
                      <a:pt x="428" y="200"/>
                    </a:lnTo>
                    <a:lnTo>
                      <a:pt x="442" y="192"/>
                    </a:lnTo>
                    <a:lnTo>
                      <a:pt x="452" y="192"/>
                    </a:lnTo>
                    <a:lnTo>
                      <a:pt x="470" y="192"/>
                    </a:lnTo>
                    <a:lnTo>
                      <a:pt x="482" y="194"/>
                    </a:lnTo>
                    <a:lnTo>
                      <a:pt x="478" y="206"/>
                    </a:lnTo>
                    <a:lnTo>
                      <a:pt x="472" y="214"/>
                    </a:lnTo>
                    <a:lnTo>
                      <a:pt x="470" y="220"/>
                    </a:lnTo>
                    <a:lnTo>
                      <a:pt x="468" y="232"/>
                    </a:lnTo>
                    <a:lnTo>
                      <a:pt x="468" y="244"/>
                    </a:lnTo>
                    <a:lnTo>
                      <a:pt x="464" y="246"/>
                    </a:lnTo>
                    <a:lnTo>
                      <a:pt x="460" y="240"/>
                    </a:lnTo>
                    <a:lnTo>
                      <a:pt x="456" y="242"/>
                    </a:lnTo>
                    <a:lnTo>
                      <a:pt x="452" y="246"/>
                    </a:lnTo>
                    <a:lnTo>
                      <a:pt x="446" y="252"/>
                    </a:lnTo>
                    <a:lnTo>
                      <a:pt x="434" y="252"/>
                    </a:lnTo>
                    <a:lnTo>
                      <a:pt x="416" y="254"/>
                    </a:lnTo>
                    <a:lnTo>
                      <a:pt x="414" y="258"/>
                    </a:lnTo>
                    <a:lnTo>
                      <a:pt x="416" y="266"/>
                    </a:lnTo>
                    <a:lnTo>
                      <a:pt x="424" y="272"/>
                    </a:lnTo>
                    <a:lnTo>
                      <a:pt x="428" y="278"/>
                    </a:lnTo>
                    <a:lnTo>
                      <a:pt x="424" y="280"/>
                    </a:lnTo>
                    <a:lnTo>
                      <a:pt x="412" y="282"/>
                    </a:lnTo>
                    <a:lnTo>
                      <a:pt x="408" y="280"/>
                    </a:lnTo>
                    <a:lnTo>
                      <a:pt x="406" y="284"/>
                    </a:lnTo>
                    <a:lnTo>
                      <a:pt x="402" y="288"/>
                    </a:lnTo>
                    <a:lnTo>
                      <a:pt x="400" y="294"/>
                    </a:lnTo>
                    <a:lnTo>
                      <a:pt x="398" y="306"/>
                    </a:lnTo>
                    <a:lnTo>
                      <a:pt x="392" y="300"/>
                    </a:lnTo>
                    <a:lnTo>
                      <a:pt x="382" y="290"/>
                    </a:lnTo>
                    <a:lnTo>
                      <a:pt x="372" y="284"/>
                    </a:lnTo>
                    <a:lnTo>
                      <a:pt x="364" y="280"/>
                    </a:lnTo>
                    <a:lnTo>
                      <a:pt x="356" y="278"/>
                    </a:lnTo>
                    <a:lnTo>
                      <a:pt x="346" y="280"/>
                    </a:lnTo>
                    <a:lnTo>
                      <a:pt x="338" y="284"/>
                    </a:lnTo>
                    <a:lnTo>
                      <a:pt x="328" y="286"/>
                    </a:lnTo>
                    <a:lnTo>
                      <a:pt x="312" y="282"/>
                    </a:lnTo>
                    <a:lnTo>
                      <a:pt x="298" y="276"/>
                    </a:lnTo>
                    <a:lnTo>
                      <a:pt x="282" y="270"/>
                    </a:lnTo>
                    <a:lnTo>
                      <a:pt x="264" y="264"/>
                    </a:lnTo>
                    <a:lnTo>
                      <a:pt x="254" y="260"/>
                    </a:lnTo>
                    <a:lnTo>
                      <a:pt x="246" y="248"/>
                    </a:lnTo>
                    <a:lnTo>
                      <a:pt x="232" y="248"/>
                    </a:lnTo>
                    <a:lnTo>
                      <a:pt x="218" y="240"/>
                    </a:lnTo>
                    <a:lnTo>
                      <a:pt x="204" y="232"/>
                    </a:lnTo>
                    <a:lnTo>
                      <a:pt x="192" y="222"/>
                    </a:lnTo>
                    <a:lnTo>
                      <a:pt x="186" y="212"/>
                    </a:lnTo>
                    <a:lnTo>
                      <a:pt x="186" y="202"/>
                    </a:lnTo>
                    <a:lnTo>
                      <a:pt x="192" y="196"/>
                    </a:lnTo>
                    <a:lnTo>
                      <a:pt x="192" y="186"/>
                    </a:lnTo>
                    <a:lnTo>
                      <a:pt x="178" y="168"/>
                    </a:lnTo>
                    <a:lnTo>
                      <a:pt x="168" y="156"/>
                    </a:lnTo>
                    <a:lnTo>
                      <a:pt x="156" y="146"/>
                    </a:lnTo>
                    <a:lnTo>
                      <a:pt x="146" y="134"/>
                    </a:lnTo>
                    <a:lnTo>
                      <a:pt x="134" y="126"/>
                    </a:lnTo>
                    <a:lnTo>
                      <a:pt x="126" y="120"/>
                    </a:lnTo>
                    <a:lnTo>
                      <a:pt x="126" y="106"/>
                    </a:lnTo>
                    <a:lnTo>
                      <a:pt x="110" y="96"/>
                    </a:lnTo>
                    <a:lnTo>
                      <a:pt x="100" y="86"/>
                    </a:lnTo>
                    <a:lnTo>
                      <a:pt x="88" y="70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34"/>
                    </a:lnTo>
                    <a:lnTo>
                      <a:pt x="64" y="28"/>
                    </a:lnTo>
                    <a:lnTo>
                      <a:pt x="50" y="20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40" y="38"/>
                    </a:lnTo>
                    <a:lnTo>
                      <a:pt x="46" y="52"/>
                    </a:lnTo>
                    <a:lnTo>
                      <a:pt x="56" y="62"/>
                    </a:lnTo>
                    <a:lnTo>
                      <a:pt x="64" y="76"/>
                    </a:lnTo>
                    <a:lnTo>
                      <a:pt x="72" y="86"/>
                    </a:lnTo>
                    <a:lnTo>
                      <a:pt x="80" y="96"/>
                    </a:lnTo>
                    <a:lnTo>
                      <a:pt x="90" y="108"/>
                    </a:lnTo>
                    <a:lnTo>
                      <a:pt x="98" y="124"/>
                    </a:lnTo>
                    <a:lnTo>
                      <a:pt x="104" y="136"/>
                    </a:lnTo>
                    <a:lnTo>
                      <a:pt x="106" y="146"/>
                    </a:lnTo>
                    <a:lnTo>
                      <a:pt x="114" y="146"/>
                    </a:lnTo>
                    <a:lnTo>
                      <a:pt x="118" y="152"/>
                    </a:lnTo>
                    <a:lnTo>
                      <a:pt x="120" y="156"/>
                    </a:lnTo>
                    <a:lnTo>
                      <a:pt x="122" y="166"/>
                    </a:lnTo>
                    <a:lnTo>
                      <a:pt x="114" y="170"/>
                    </a:lnTo>
                    <a:lnTo>
                      <a:pt x="108" y="158"/>
                    </a:lnTo>
                    <a:lnTo>
                      <a:pt x="100" y="152"/>
                    </a:lnTo>
                    <a:lnTo>
                      <a:pt x="92" y="144"/>
                    </a:lnTo>
                    <a:lnTo>
                      <a:pt x="84" y="134"/>
                    </a:lnTo>
                    <a:lnTo>
                      <a:pt x="82" y="126"/>
                    </a:lnTo>
                    <a:lnTo>
                      <a:pt x="80" y="116"/>
                    </a:lnTo>
                    <a:lnTo>
                      <a:pt x="72" y="108"/>
                    </a:lnTo>
                    <a:lnTo>
                      <a:pt x="66" y="104"/>
                    </a:lnTo>
                    <a:lnTo>
                      <a:pt x="56" y="102"/>
                    </a:lnTo>
                    <a:lnTo>
                      <a:pt x="48" y="98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8" y="80"/>
                    </a:lnTo>
                    <a:lnTo>
                      <a:pt x="46" y="74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0" y="56"/>
                    </a:lnTo>
                    <a:lnTo>
                      <a:pt x="22" y="46"/>
                    </a:lnTo>
                    <a:lnTo>
                      <a:pt x="16" y="32"/>
                    </a:lnTo>
                    <a:lnTo>
                      <a:pt x="12" y="24"/>
                    </a:lnTo>
                    <a:lnTo>
                      <a:pt x="8" y="1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65294" tIns="32647" rIns="65294" bIns="32647"/>
              <a:lstStyle/>
              <a:p>
                <a:pPr defTabSz="914108"/>
                <a:endParaRPr lang="en-US" dirty="0">
                  <a:solidFill>
                    <a:srgbClr val="AAA092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</p:grpSp>
      <p:grpSp>
        <p:nvGrpSpPr>
          <p:cNvPr id="547" name="Ethiopia"/>
          <p:cNvGrpSpPr/>
          <p:nvPr/>
        </p:nvGrpSpPr>
        <p:grpSpPr>
          <a:xfrm>
            <a:off x="4130906" y="3211921"/>
            <a:ext cx="747826" cy="165876"/>
            <a:chOff x="3621848" y="3226487"/>
            <a:chExt cx="747826" cy="165876"/>
          </a:xfrm>
        </p:grpSpPr>
        <p:sp>
          <p:nvSpPr>
            <p:cNvPr id="548" name="Oval 547"/>
            <p:cNvSpPr/>
            <p:nvPr/>
          </p:nvSpPr>
          <p:spPr>
            <a:xfrm>
              <a:off x="3621848" y="3244575"/>
              <a:ext cx="119783" cy="1197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9" name="TextBox 548"/>
            <p:cNvSpPr txBox="1"/>
            <p:nvPr/>
          </p:nvSpPr>
          <p:spPr>
            <a:xfrm>
              <a:off x="3786789" y="3226487"/>
              <a:ext cx="582885" cy="165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Ethiopia</a:t>
              </a:r>
            </a:p>
          </p:txBody>
        </p:sp>
      </p:grpSp>
      <p:grpSp>
        <p:nvGrpSpPr>
          <p:cNvPr id="550" name="London"/>
          <p:cNvGrpSpPr/>
          <p:nvPr/>
        </p:nvGrpSpPr>
        <p:grpSpPr>
          <a:xfrm>
            <a:off x="1760726" y="2261506"/>
            <a:ext cx="1716756" cy="220815"/>
            <a:chOff x="2397662" y="2106100"/>
            <a:chExt cx="1938740" cy="249368"/>
          </a:xfrm>
        </p:grpSpPr>
        <p:sp>
          <p:nvSpPr>
            <p:cNvPr id="551" name="Oval 550"/>
            <p:cNvSpPr/>
            <p:nvPr/>
          </p:nvSpPr>
          <p:spPr>
            <a:xfrm>
              <a:off x="4201130" y="2220196"/>
              <a:ext cx="135272" cy="135272"/>
            </a:xfrm>
            <a:prstGeom prst="ellipse">
              <a:avLst/>
            </a:prstGeom>
            <a:solidFill>
              <a:srgbClr val="9B24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2397662" y="2106100"/>
              <a:ext cx="1741374" cy="1792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Europe and </a:t>
              </a:r>
            </a:p>
            <a:p>
              <a:pPr algn="r"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Middle East Office</a:t>
              </a:r>
            </a:p>
          </p:txBody>
        </p:sp>
      </p:grpSp>
      <p:grpSp>
        <p:nvGrpSpPr>
          <p:cNvPr id="553" name="Beijing"/>
          <p:cNvGrpSpPr/>
          <p:nvPr/>
        </p:nvGrpSpPr>
        <p:grpSpPr>
          <a:xfrm>
            <a:off x="4750265" y="2613951"/>
            <a:ext cx="811862" cy="153039"/>
            <a:chOff x="5769534" y="2504118"/>
            <a:chExt cx="916841" cy="172828"/>
          </a:xfrm>
        </p:grpSpPr>
        <p:sp>
          <p:nvSpPr>
            <p:cNvPr id="554" name="Oval 553"/>
            <p:cNvSpPr/>
            <p:nvPr/>
          </p:nvSpPr>
          <p:spPr>
            <a:xfrm>
              <a:off x="6551103" y="2521989"/>
              <a:ext cx="135272" cy="135272"/>
            </a:xfrm>
            <a:prstGeom prst="ellipse">
              <a:avLst/>
            </a:prstGeom>
            <a:solidFill>
              <a:srgbClr val="9B24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5769534" y="2504118"/>
              <a:ext cx="736481" cy="172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China</a:t>
              </a:r>
            </a:p>
          </p:txBody>
        </p:sp>
      </p:grpSp>
      <p:grpSp>
        <p:nvGrpSpPr>
          <p:cNvPr id="556" name="DC"/>
          <p:cNvGrpSpPr/>
          <p:nvPr/>
        </p:nvGrpSpPr>
        <p:grpSpPr>
          <a:xfrm>
            <a:off x="2014224" y="2699070"/>
            <a:ext cx="1221897" cy="162276"/>
            <a:chOff x="2679700" y="2600243"/>
            <a:chExt cx="1379895" cy="183259"/>
          </a:xfrm>
        </p:grpSpPr>
        <p:sp>
          <p:nvSpPr>
            <p:cNvPr id="557" name="Oval 556"/>
            <p:cNvSpPr/>
            <p:nvPr/>
          </p:nvSpPr>
          <p:spPr>
            <a:xfrm>
              <a:off x="2679700" y="2608923"/>
              <a:ext cx="135272" cy="135272"/>
            </a:xfrm>
            <a:prstGeom prst="ellipse">
              <a:avLst/>
            </a:prstGeom>
            <a:solidFill>
              <a:srgbClr val="9B24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2863030" y="2600243"/>
              <a:ext cx="1196565" cy="183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Washington, D.C.</a:t>
              </a:r>
            </a:p>
          </p:txBody>
        </p:sp>
      </p:grpSp>
      <p:grpSp>
        <p:nvGrpSpPr>
          <p:cNvPr id="559" name="New Delhi"/>
          <p:cNvGrpSpPr/>
          <p:nvPr/>
        </p:nvGrpSpPr>
        <p:grpSpPr>
          <a:xfrm>
            <a:off x="4747941" y="2855084"/>
            <a:ext cx="804571" cy="153039"/>
            <a:chOff x="5766901" y="2776435"/>
            <a:chExt cx="908606" cy="172828"/>
          </a:xfrm>
        </p:grpSpPr>
        <p:sp>
          <p:nvSpPr>
            <p:cNvPr id="560" name="Oval 559"/>
            <p:cNvSpPr/>
            <p:nvPr/>
          </p:nvSpPr>
          <p:spPr>
            <a:xfrm>
              <a:off x="5766901" y="2786787"/>
              <a:ext cx="135272" cy="135272"/>
            </a:xfrm>
            <a:prstGeom prst="ellipse">
              <a:avLst/>
            </a:prstGeom>
            <a:solidFill>
              <a:srgbClr val="9B24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1" name="TextBox 560"/>
            <p:cNvSpPr txBox="1"/>
            <p:nvPr/>
          </p:nvSpPr>
          <p:spPr>
            <a:xfrm>
              <a:off x="5939027" y="2776435"/>
              <a:ext cx="736480" cy="172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India</a:t>
              </a:r>
            </a:p>
          </p:txBody>
        </p:sp>
      </p:grpSp>
      <p:grpSp>
        <p:nvGrpSpPr>
          <p:cNvPr id="562" name="Nigeria"/>
          <p:cNvGrpSpPr/>
          <p:nvPr/>
        </p:nvGrpSpPr>
        <p:grpSpPr>
          <a:xfrm>
            <a:off x="2864045" y="3226316"/>
            <a:ext cx="812503" cy="153039"/>
            <a:chOff x="2929128" y="3226487"/>
            <a:chExt cx="812503" cy="153039"/>
          </a:xfrm>
        </p:grpSpPr>
        <p:sp>
          <p:nvSpPr>
            <p:cNvPr id="563" name="Oval 562"/>
            <p:cNvSpPr/>
            <p:nvPr/>
          </p:nvSpPr>
          <p:spPr>
            <a:xfrm>
              <a:off x="3621848" y="3244575"/>
              <a:ext cx="119783" cy="1197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2929128" y="3226487"/>
              <a:ext cx="652154" cy="1530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Nigeria</a:t>
              </a:r>
            </a:p>
          </p:txBody>
        </p:sp>
      </p:grpSp>
      <p:grpSp>
        <p:nvGrpSpPr>
          <p:cNvPr id="565" name="S Africa"/>
          <p:cNvGrpSpPr/>
          <p:nvPr/>
        </p:nvGrpSpPr>
        <p:grpSpPr>
          <a:xfrm>
            <a:off x="3801115" y="3896361"/>
            <a:ext cx="960691" cy="165876"/>
            <a:chOff x="3621848" y="3226487"/>
            <a:chExt cx="960691" cy="165876"/>
          </a:xfrm>
        </p:grpSpPr>
        <p:sp>
          <p:nvSpPr>
            <p:cNvPr id="566" name="Oval 565"/>
            <p:cNvSpPr/>
            <p:nvPr/>
          </p:nvSpPr>
          <p:spPr>
            <a:xfrm>
              <a:off x="3621848" y="3244575"/>
              <a:ext cx="119783" cy="1197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7" name="TextBox 566"/>
            <p:cNvSpPr txBox="1"/>
            <p:nvPr/>
          </p:nvSpPr>
          <p:spPr>
            <a:xfrm>
              <a:off x="3786789" y="3226487"/>
              <a:ext cx="795750" cy="165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108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South Africa</a:t>
              </a:r>
            </a:p>
          </p:txBody>
        </p:sp>
      </p:grpSp>
      <p:grpSp>
        <p:nvGrpSpPr>
          <p:cNvPr id="568" name="Seattle HQ"/>
          <p:cNvGrpSpPr/>
          <p:nvPr/>
        </p:nvGrpSpPr>
        <p:grpSpPr>
          <a:xfrm>
            <a:off x="579652" y="2519137"/>
            <a:ext cx="811863" cy="153039"/>
            <a:chOff x="644735" y="2519303"/>
            <a:chExt cx="811863" cy="153039"/>
          </a:xfrm>
        </p:grpSpPr>
        <p:grpSp>
          <p:nvGrpSpPr>
            <p:cNvPr id="569" name="SEA"/>
            <p:cNvGrpSpPr/>
            <p:nvPr/>
          </p:nvGrpSpPr>
          <p:grpSpPr>
            <a:xfrm>
              <a:off x="644735" y="2519303"/>
              <a:ext cx="811863" cy="153039"/>
              <a:chOff x="1059630" y="2397044"/>
              <a:chExt cx="916842" cy="172828"/>
            </a:xfrm>
          </p:grpSpPr>
          <p:sp>
            <p:nvSpPr>
              <p:cNvPr id="571" name="Oval 570"/>
              <p:cNvSpPr/>
              <p:nvPr/>
            </p:nvSpPr>
            <p:spPr>
              <a:xfrm>
                <a:off x="1841200" y="2412073"/>
                <a:ext cx="135272" cy="135272"/>
              </a:xfrm>
              <a:prstGeom prst="ellipse">
                <a:avLst/>
              </a:prstGeom>
              <a:solidFill>
                <a:srgbClr val="9B24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08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2" name="TextBox 571"/>
              <p:cNvSpPr txBox="1"/>
              <p:nvPr/>
            </p:nvSpPr>
            <p:spPr>
              <a:xfrm>
                <a:off x="1059630" y="2397044"/>
                <a:ext cx="736480" cy="172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4108"/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Seattle</a:t>
                </a:r>
              </a:p>
            </p:txBody>
          </p:sp>
        </p:grpSp>
        <p:sp>
          <p:nvSpPr>
            <p:cNvPr id="570" name="5-Point Star 569"/>
            <p:cNvSpPr/>
            <p:nvPr/>
          </p:nvSpPr>
          <p:spPr>
            <a:xfrm>
              <a:off x="1352192" y="2543328"/>
              <a:ext cx="91440" cy="9144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9" name="Rectangle 288"/>
          <p:cNvSpPr/>
          <p:nvPr/>
        </p:nvSpPr>
        <p:spPr>
          <a:xfrm>
            <a:off x="7037945" y="1297479"/>
            <a:ext cx="1978464" cy="629860"/>
          </a:xfrm>
          <a:prstGeom prst="rect">
            <a:avLst/>
          </a:prstGeom>
          <a:solidFill>
            <a:srgbClr val="8B6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08"/>
            <a:r>
              <a:rPr lang="en-US" sz="2200" spc="-300" dirty="0" smtClean="0">
                <a:solidFill>
                  <a:srgbClr val="FFFFFF"/>
                </a:solidFill>
                <a:latin typeface="Arial"/>
                <a:cs typeface="Arial"/>
              </a:rPr>
              <a:t>US  $40 B</a:t>
            </a:r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108"/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Asset Trust Endowment</a:t>
            </a:r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3" name="Rectangle 572"/>
          <p:cNvSpPr/>
          <p:nvPr/>
        </p:nvSpPr>
        <p:spPr>
          <a:xfrm>
            <a:off x="7055708" y="4118207"/>
            <a:ext cx="1971700" cy="6324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08">
              <a:lnSpc>
                <a:spcPct val="9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Trustees</a:t>
            </a:r>
          </a:p>
          <a:p>
            <a:pPr algn="ctr" defTabSz="914108"/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Bill &amp; Melinda Gates,</a:t>
            </a:r>
          </a:p>
          <a:p>
            <a:pPr algn="ctr" defTabSz="914108"/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Warren Buffett</a:t>
            </a:r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4" name="Rectangle 573"/>
          <p:cNvSpPr/>
          <p:nvPr/>
        </p:nvSpPr>
        <p:spPr>
          <a:xfrm>
            <a:off x="4264" y="441702"/>
            <a:ext cx="233506" cy="32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© Bill &amp; Melinda Gates Foundation      |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82346"/>
              </p:ext>
            </p:extLst>
          </p:nvPr>
        </p:nvGraphicFramePr>
        <p:xfrm>
          <a:off x="684800" y="1045076"/>
          <a:ext cx="2509587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587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GLOBAL HEALTH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Discovery &amp; Translational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Enteric and Diarrheal Diseases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HIV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Malaria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Neglected Infectious Diseases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Pneumonia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Tuberculosis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298661" y="1045076"/>
          <a:ext cx="2509587" cy="36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587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GLOBAL DEVELOPMENT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Agricultural Development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Emergency Response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Family Planning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5AAE1"/>
                          </a:solidFill>
                        </a:rPr>
                        <a:t>Financial Services for the Poor</a:t>
                      </a:r>
                      <a:endParaRPr lang="en-US" sz="1100" b="1" dirty="0">
                        <a:solidFill>
                          <a:srgbClr val="25AAE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Global Libraries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Integrated Delivery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Maternal, Newborn &amp; Child Health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Nutrition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Polio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Vaccine Delivery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Water, Sanitation &amp; Hygiene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Reinvent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the Toilet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2055"/>
              </p:ext>
            </p:extLst>
          </p:nvPr>
        </p:nvGraphicFramePr>
        <p:xfrm>
          <a:off x="5912521" y="1045076"/>
          <a:ext cx="2509587" cy="139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587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U.S. PROGRAM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College-Ready Education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Postsecondary Success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Washington State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Gates Foundation\1. Account management\7.Templates\BMGF-theme imagery\PP2917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b="7345"/>
          <a:stretch/>
        </p:blipFill>
        <p:spPr bwMode="auto">
          <a:xfrm>
            <a:off x="-9524" y="0"/>
            <a:ext cx="915352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9523" y="0"/>
            <a:ext cx="9153524" cy="5143500"/>
          </a:xfrm>
          <a:prstGeom prst="rect">
            <a:avLst/>
          </a:prstGeom>
          <a:solidFill>
            <a:schemeClr val="accent6">
              <a:lumMod val="65000"/>
              <a:lumOff val="35000"/>
              <a:alpha val="866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3486" y="750661"/>
            <a:ext cx="8215085" cy="145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3486" y="4370161"/>
            <a:ext cx="8215085" cy="145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9523" y="764674"/>
            <a:ext cx="9153522" cy="1575801"/>
            <a:chOff x="-9523" y="1626442"/>
            <a:chExt cx="9153522" cy="1575801"/>
          </a:xfrm>
        </p:grpSpPr>
        <p:sp>
          <p:nvSpPr>
            <p:cNvPr id="4" name="TextBox 3"/>
            <p:cNvSpPr txBox="1"/>
            <p:nvPr/>
          </p:nvSpPr>
          <p:spPr>
            <a:xfrm>
              <a:off x="0" y="2313685"/>
              <a:ext cx="9143999" cy="48486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EVERYONE BENEFITS</a:t>
              </a:r>
              <a:endParaRPr lang="en-US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" y="1626442"/>
              <a:ext cx="9143998" cy="493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Gates Foundation believes that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9523" y="2708332"/>
              <a:ext cx="9143998" cy="493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from an economy that includes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everyone.</a:t>
              </a:r>
              <a:r>
                <a:rPr lang="en-US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655785"/>
            <a:ext cx="9144000" cy="1622629"/>
            <a:chOff x="0" y="1712395"/>
            <a:chExt cx="9144000" cy="1622629"/>
          </a:xfrm>
        </p:grpSpPr>
        <p:sp>
          <p:nvSpPr>
            <p:cNvPr id="12" name="TextBox 11"/>
            <p:cNvSpPr txBox="1"/>
            <p:nvPr/>
          </p:nvSpPr>
          <p:spPr>
            <a:xfrm>
              <a:off x="0" y="2233676"/>
              <a:ext cx="9144000" cy="71866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BILLIONS ARE EXCLUDED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27" y="2926460"/>
              <a:ext cx="9114972" cy="4085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from a formal economy.</a:t>
              </a:r>
              <a:endPara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028" y="1712395"/>
              <a:ext cx="9114971" cy="6247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Yet today</a:t>
              </a:r>
              <a:endPara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Footer Placeholder 2"/>
          <p:cNvSpPr txBox="1">
            <a:spLocks/>
          </p:cNvSpPr>
          <p:nvPr/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      |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40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r="1886" b="18570"/>
          <a:stretch/>
        </p:blipFill>
        <p:spPr>
          <a:xfrm>
            <a:off x="1" y="3851"/>
            <a:ext cx="9143999" cy="51396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2207" y="4803502"/>
            <a:ext cx="149379" cy="1935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73E47F-B502-4A24-91E1-AD4438CBC279}" type="slidenum">
              <a:rPr lang="en-US" sz="900" smtClean="0"/>
              <a:pPr>
                <a:defRPr/>
              </a:pPr>
              <a:t>5</a:t>
            </a:fld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50"/>
            <a:ext cx="2752794" cy="5139649"/>
          </a:xfrm>
          <a:prstGeom prst="rect">
            <a:avLst/>
          </a:prstGeom>
          <a:solidFill>
            <a:srgbClr val="8B6A51"/>
          </a:solidFill>
        </p:spPr>
        <p:txBody>
          <a:bodyPr wrap="square" lIns="0" tIns="0" rIns="0" bIns="0" rtlCol="0">
            <a:normAutofit/>
          </a:bodyPr>
          <a:lstStyle/>
          <a:p>
            <a:pPr algn="ctr" defTabSz="684610" eaLnBrk="0" hangingPunct="0">
              <a:lnSpc>
                <a:spcPct val="75000"/>
              </a:lnSpc>
              <a:defRPr/>
            </a:pPr>
            <a:endParaRPr lang="en-US" sz="2800" b="1" dirty="0" smtClean="0">
              <a:latin typeface="Arial" pitchFamily="34" charset="0"/>
              <a:cs typeface="Arial"/>
            </a:endParaRPr>
          </a:p>
          <a:p>
            <a:pPr algn="ctr" defTabSz="684610" eaLnBrk="0" hangingPunct="0">
              <a:lnSpc>
                <a:spcPct val="75000"/>
              </a:lnSpc>
              <a:defRPr/>
            </a:pPr>
            <a:endParaRPr lang="en-US" sz="2800" b="1" dirty="0" smtClean="0">
              <a:latin typeface="Arial" pitchFamily="34" charset="0"/>
              <a:cs typeface="Arial"/>
            </a:endParaRPr>
          </a:p>
          <a:p>
            <a:pPr algn="ctr" defTabSz="684610" eaLnBrk="0" hangingPunct="0">
              <a:lnSpc>
                <a:spcPct val="75000"/>
              </a:lnSpc>
              <a:defRPr/>
            </a:pPr>
            <a:endParaRPr lang="en-US" sz="2800" b="1" dirty="0">
              <a:latin typeface="Arial" pitchFamily="34" charset="0"/>
              <a:cs typeface="Arial"/>
            </a:endParaRPr>
          </a:p>
          <a:p>
            <a:pPr algn="ctr" defTabSz="684610" eaLnBrk="0" hangingPunct="0">
              <a:lnSpc>
                <a:spcPct val="75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/>
              </a:rPr>
              <a:t>Why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/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/>
              </a:rPr>
              <a:t>igital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/>
              </a:rPr>
              <a:t>?</a:t>
            </a:r>
          </a:p>
          <a:p>
            <a:pPr algn="ctr" defTabSz="684610" eaLnBrk="0" hangingPunct="0">
              <a:lnSpc>
                <a:spcPct val="75000"/>
              </a:lnSpc>
              <a:defRPr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      |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0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6554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059119" y="1007391"/>
            <a:ext cx="1084878" cy="4136109"/>
          </a:xfrm>
          <a:prstGeom prst="rect">
            <a:avLst/>
          </a:prstGeom>
          <a:solidFill>
            <a:srgbClr val="8B6A51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/>
            <a:r>
              <a:rPr lang="en-US" sz="1600" b="1" dirty="0" smtClean="0">
                <a:solidFill>
                  <a:schemeClr val="bg1"/>
                </a:solidFill>
                <a:latin typeface="Segoe" pitchFamily="34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1416" y="1262777"/>
            <a:ext cx="4852584" cy="3880723"/>
          </a:xfrm>
          <a:prstGeom prst="homePlate">
            <a:avLst>
              <a:gd name="adj" fmla="val 30213"/>
            </a:avLst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341313" indent="-225425" defTabSz="28797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59452A"/>
              </a:solidFill>
            </a:endParaRPr>
          </a:p>
          <a:p>
            <a:pPr marL="341313" lvl="1" indent="-225425" defTabSz="2879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452A"/>
                </a:solidFill>
              </a:rPr>
              <a:t>The economics of traditional transactions don’t                  work for </a:t>
            </a:r>
            <a:r>
              <a:rPr lang="en-US" sz="1200" dirty="0">
                <a:solidFill>
                  <a:srgbClr val="59452A"/>
                </a:solidFill>
              </a:rPr>
              <a:t>providers or the </a:t>
            </a:r>
            <a:r>
              <a:rPr lang="en-US" sz="1200" dirty="0" smtClean="0">
                <a:solidFill>
                  <a:srgbClr val="59452A"/>
                </a:solidFill>
              </a:rPr>
              <a:t>poor.</a:t>
            </a:r>
          </a:p>
          <a:p>
            <a:pPr marL="341313" lvl="1" indent="-225425" defTabSz="2879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452A"/>
                </a:solidFill>
              </a:rPr>
              <a:t>Economic barriers include </a:t>
            </a:r>
            <a:r>
              <a:rPr lang="en-US" sz="1200" dirty="0">
                <a:solidFill>
                  <a:srgbClr val="59452A"/>
                </a:solidFill>
              </a:rPr>
              <a:t>customer </a:t>
            </a:r>
            <a:r>
              <a:rPr lang="en-US" sz="1200" dirty="0" smtClean="0">
                <a:solidFill>
                  <a:srgbClr val="59452A"/>
                </a:solidFill>
              </a:rPr>
              <a:t>acquisition, account </a:t>
            </a:r>
            <a:r>
              <a:rPr lang="en-US" sz="1200" dirty="0">
                <a:solidFill>
                  <a:srgbClr val="59452A"/>
                </a:solidFill>
              </a:rPr>
              <a:t>maintenance </a:t>
            </a:r>
            <a:r>
              <a:rPr lang="en-US" sz="1200" dirty="0" smtClean="0">
                <a:solidFill>
                  <a:srgbClr val="59452A"/>
                </a:solidFill>
              </a:rPr>
              <a:t>costs, and </a:t>
            </a:r>
            <a:r>
              <a:rPr lang="en-US" sz="1200" dirty="0">
                <a:solidFill>
                  <a:srgbClr val="59452A"/>
                </a:solidFill>
              </a:rPr>
              <a:t>variable </a:t>
            </a:r>
            <a:r>
              <a:rPr lang="en-US" sz="1200" dirty="0" smtClean="0">
                <a:solidFill>
                  <a:srgbClr val="59452A"/>
                </a:solidFill>
              </a:rPr>
              <a:t>returns.</a:t>
            </a:r>
          </a:p>
          <a:p>
            <a:pPr marL="341313" lvl="1" indent="-225425" defTabSz="2879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452A"/>
                </a:solidFill>
              </a:rPr>
              <a:t>Market </a:t>
            </a:r>
            <a:r>
              <a:rPr lang="en-US" sz="1200" dirty="0">
                <a:solidFill>
                  <a:srgbClr val="59452A"/>
                </a:solidFill>
              </a:rPr>
              <a:t>coordination failures </a:t>
            </a:r>
            <a:r>
              <a:rPr lang="en-US" sz="1200" dirty="0" smtClean="0">
                <a:solidFill>
                  <a:srgbClr val="59452A"/>
                </a:solidFill>
              </a:rPr>
              <a:t>produce fragmented </a:t>
            </a:r>
            <a:r>
              <a:rPr lang="en-US" sz="1200" dirty="0">
                <a:solidFill>
                  <a:srgbClr val="59452A"/>
                </a:solidFill>
              </a:rPr>
              <a:t>networks that increase </a:t>
            </a:r>
            <a:r>
              <a:rPr lang="en-US" sz="1200" dirty="0" smtClean="0"/>
              <a:t>costs.</a:t>
            </a:r>
            <a:endParaRPr lang="en-US" sz="1200" dirty="0"/>
          </a:p>
          <a:p>
            <a:pPr marL="341313" lvl="1" indent="-225425" defTabSz="2879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452A"/>
                </a:solidFill>
              </a:rPr>
              <a:t>Information </a:t>
            </a:r>
            <a:r>
              <a:rPr lang="en-US" sz="1200" dirty="0">
                <a:solidFill>
                  <a:srgbClr val="59452A"/>
                </a:solidFill>
              </a:rPr>
              <a:t>asymmetries </a:t>
            </a:r>
            <a:r>
              <a:rPr lang="en-US" sz="1200" dirty="0" smtClean="0">
                <a:solidFill>
                  <a:srgbClr val="59452A"/>
                </a:solidFill>
              </a:rPr>
              <a:t>inhibit adoption and create risk, leading to inadequate products &amp; dormancy.</a:t>
            </a:r>
            <a:endParaRPr lang="en-US" sz="1200" dirty="0" smtClean="0"/>
          </a:p>
          <a:p>
            <a:pPr marL="341313" lvl="1" indent="-225425" defTabSz="2879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452A"/>
                </a:solidFill>
              </a:rPr>
              <a:t>Regulatory &amp; </a:t>
            </a:r>
            <a:r>
              <a:rPr lang="en-US" sz="1200" dirty="0">
                <a:solidFill>
                  <a:srgbClr val="59452A"/>
                </a:solidFill>
              </a:rPr>
              <a:t>policy barriers increase the cost </a:t>
            </a:r>
            <a:r>
              <a:rPr lang="en-US" sz="1200" dirty="0" smtClean="0">
                <a:solidFill>
                  <a:srgbClr val="59452A"/>
                </a:solidFill>
              </a:rPr>
              <a:t>&amp; uncertainty for serving the poor.</a:t>
            </a:r>
            <a:endParaRPr lang="en-US" sz="1200" dirty="0">
              <a:solidFill>
                <a:srgbClr val="59452A"/>
              </a:solidFill>
            </a:endParaRPr>
          </a:p>
          <a:p>
            <a:pPr marL="341313" indent="-225425" defTabSz="2879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452A"/>
                </a:solidFill>
              </a:rPr>
              <a:t>Technology is necessary but not sufficient.</a:t>
            </a:r>
            <a:endParaRPr lang="en-US" sz="1200" dirty="0">
              <a:solidFill>
                <a:srgbClr val="59452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414" y="4221360"/>
            <a:ext cx="4852583" cy="922140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marL="511175"/>
            <a:r>
              <a:rPr lang="en-US" sz="1400" b="1" dirty="0" smtClean="0">
                <a:solidFill>
                  <a:srgbClr val="FFFFFF"/>
                </a:solidFill>
              </a:rPr>
              <a:t>The economics and other barriers require a new,               digital financial system that is inclusive &amp; sustainable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91416" y="1007391"/>
            <a:ext cx="4852582" cy="480448"/>
          </a:xfrm>
          <a:prstGeom prst="rect">
            <a:avLst/>
          </a:prstGeom>
          <a:solidFill>
            <a:srgbClr val="8B6A51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/>
            <a:r>
              <a:rPr lang="en-US" sz="1600" b="1" dirty="0">
                <a:solidFill>
                  <a:schemeClr val="bg1"/>
                </a:solidFill>
                <a:latin typeface="Segoe" pitchFamily="34" charset="0"/>
              </a:rPr>
              <a:t>Key observations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291414" y="0"/>
            <a:ext cx="4852582" cy="1007391"/>
          </a:xfrm>
          <a:prstGeom prst="rect">
            <a:avLst/>
          </a:prstGeom>
          <a:solidFill>
            <a:srgbClr val="8B6A51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/>
            <a:endParaRPr lang="en-US" sz="1600" b="1" dirty="0" smtClean="0">
              <a:solidFill>
                <a:schemeClr val="bg1"/>
              </a:solidFill>
              <a:latin typeface="Segoe" pitchFamily="34" charset="0"/>
            </a:endParaRPr>
          </a:p>
          <a:p>
            <a:pPr defTabSz="914099"/>
            <a:endParaRPr lang="en-US" sz="1600" b="1" dirty="0">
              <a:solidFill>
                <a:schemeClr val="bg1"/>
              </a:solidFill>
              <a:latin typeface="Segoe" pitchFamily="34" charset="0"/>
            </a:endParaRPr>
          </a:p>
          <a:p>
            <a:pPr defTabSz="914099"/>
            <a:endParaRPr lang="en-US" sz="1600" b="1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      |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1461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solidFill>
            <a:schemeClr val="bg2"/>
          </a:solidFill>
        </p:spPr>
      </p:sp>
      <p:pic>
        <p:nvPicPr>
          <p:cNvPr id="8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0" y="0"/>
            <a:ext cx="8057702" cy="5143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17558"/>
            <a:ext cx="3524250" cy="4780645"/>
            <a:chOff x="342866" y="1656727"/>
            <a:chExt cx="3292475" cy="2608333"/>
          </a:xfrm>
          <a:solidFill>
            <a:srgbClr val="2A4854"/>
          </a:solidFill>
        </p:grpSpPr>
        <p:sp>
          <p:nvSpPr>
            <p:cNvPr id="10" name="Rectangle 9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solidFill>
              <a:srgbClr val="8B6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08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0647" y="1137587"/>
            <a:ext cx="2950276" cy="27214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08"/>
            <a:r>
              <a:rPr lang="en-US" sz="1100" b="1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poor people move out of poverty and stay out of poverty, we seek to:</a:t>
            </a:r>
          </a:p>
          <a:p>
            <a:pPr defTabSz="914108"/>
            <a:endParaRPr lang="en-US" sz="1100" b="1" spc="1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108">
              <a:buFont typeface="Arial" panose="020B0604020202020204" pitchFamily="34" charset="0"/>
              <a:buChar char="•"/>
            </a:pP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economy-wide efficiencies by digitally connecting all people to the financial system </a:t>
            </a:r>
          </a:p>
          <a:p>
            <a:pPr marL="171450" indent="-171450" defTabSz="914108">
              <a:buFont typeface="Arial" panose="020B0604020202020204" pitchFamily="34" charset="0"/>
              <a:buChar char="•"/>
            </a:pPr>
            <a:endParaRPr lang="en-US" sz="1100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108">
              <a:buFont typeface="Arial" panose="020B0604020202020204" pitchFamily="34" charset="0"/>
              <a:buChar char="•"/>
            </a:pP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11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time and money that poor people </a:t>
            </a: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 </a:t>
            </a:r>
            <a:r>
              <a:rPr lang="en-US" sz="11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financial transactions</a:t>
            </a:r>
            <a:endParaRPr lang="en-US" sz="1100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8"/>
            <a:r>
              <a:rPr lang="en-US" sz="11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395" indent="-171395" defTabSz="914108">
              <a:buFont typeface="Arial" panose="020B0604020202020204" pitchFamily="34" charset="0"/>
              <a:buChar char="•"/>
            </a:pP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11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people’s capacity to </a:t>
            </a: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 cash flows, weather </a:t>
            </a:r>
            <a:r>
              <a:rPr lang="en-US" sz="11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shocks and capture income-generating opportunities </a:t>
            </a: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395" indent="-171395" defTabSz="914108">
              <a:buFont typeface="Arial" panose="020B0604020202020204" pitchFamily="34" charset="0"/>
              <a:buChar char="•"/>
            </a:pPr>
            <a:endParaRPr lang="en-US" sz="1100" spc="1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95" indent="-171395" defTabSz="914108">
              <a:buFont typeface="Arial" panose="020B0604020202020204" pitchFamily="34" charset="0"/>
              <a:buChar char="•"/>
            </a:pPr>
            <a:endParaRPr lang="en-US" sz="1100" spc="1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9265" y="472180"/>
            <a:ext cx="8329613" cy="646646"/>
          </a:xfrm>
          <a:prstGeom prst="rect">
            <a:avLst/>
          </a:prstGeom>
        </p:spPr>
        <p:txBody>
          <a:bodyPr lIns="91410" tIns="45705" rIns="91410" bIns="45705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300" kern="1200" cap="all" baseline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b="1" cap="none" dirty="0" smtClean="0">
                <a:solidFill>
                  <a:srgbClr val="FFFFFF"/>
                </a:solidFill>
              </a:rPr>
              <a:t>Our Objectives</a:t>
            </a:r>
            <a:endParaRPr lang="en-US" sz="2400" b="1" cap="none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327" y="4267598"/>
            <a:ext cx="3270923" cy="599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08"/>
            <a:r>
              <a:rPr lang="en-US" sz="1100" b="1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countries</a:t>
            </a:r>
            <a:r>
              <a:rPr lang="en-US" sz="1100" spc="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Bangladesh, India, Indonesia, Kenya, Nigeria, Pakistan, Tanzania, Uganda </a:t>
            </a:r>
            <a:endParaRPr lang="en-US" sz="1100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8">
              <a:lnSpc>
                <a:spcPts val="3100"/>
              </a:lnSpc>
            </a:pPr>
            <a:endParaRPr lang="en-US" sz="1400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      |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06923" y="320174"/>
            <a:ext cx="8658717" cy="681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of Market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7770" y="998210"/>
            <a:ext cx="8654453" cy="3845960"/>
            <a:chOff x="317027" y="1613647"/>
            <a:chExt cx="11113496" cy="4823146"/>
          </a:xfrm>
        </p:grpSpPr>
        <p:sp>
          <p:nvSpPr>
            <p:cNvPr id="7" name="Rectangle 6"/>
            <p:cNvSpPr/>
            <p:nvPr/>
          </p:nvSpPr>
          <p:spPr>
            <a:xfrm>
              <a:off x="317027" y="1613647"/>
              <a:ext cx="11113496" cy="48231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mpd="sng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t" anchorCtr="0"/>
            <a:lstStyle/>
            <a:p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24105" y="4278182"/>
              <a:ext cx="2022712" cy="1977277"/>
            </a:xfrm>
            <a:prstGeom prst="rect">
              <a:avLst/>
            </a:prstGeom>
            <a:solidFill>
              <a:srgbClr val="8B6A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11480" tIns="45719" rIns="91438" bIns="45719" rtlCol="0" anchor="t" anchorCtr="0"/>
            <a:lstStyle/>
            <a:p>
              <a:pPr>
                <a:lnSpc>
                  <a:spcPts val="1275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Enabling</a:t>
              </a:r>
              <a:b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Environment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4017" y="3967399"/>
              <a:ext cx="1991324" cy="2288059"/>
            </a:xfrm>
            <a:prstGeom prst="rect">
              <a:avLst/>
            </a:prstGeom>
            <a:solidFill>
              <a:srgbClr val="8B6A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11480" tIns="45719" rIns="91438" bIns="45719" rtlCol="0" anchor="t" anchorCtr="0"/>
            <a:lstStyle/>
            <a:p>
              <a:pPr>
                <a:lnSpc>
                  <a:spcPts val="1275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Digital Payment Platform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7878" y="2987856"/>
              <a:ext cx="1991324" cy="3267602"/>
            </a:xfrm>
            <a:prstGeom prst="rect">
              <a:avLst/>
            </a:prstGeom>
            <a:solidFill>
              <a:srgbClr val="8B6A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11480" tIns="45719" rIns="91438" bIns="45719" rtlCol="0" anchor="t" anchorCtr="0"/>
            <a:lstStyle/>
            <a:p>
              <a:pPr>
                <a:lnSpc>
                  <a:spcPts val="1275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Digital Payment Ecosystem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251739" y="2323520"/>
              <a:ext cx="1991324" cy="3942075"/>
            </a:xfrm>
            <a:prstGeom prst="rect">
              <a:avLst/>
            </a:prstGeom>
            <a:solidFill>
              <a:srgbClr val="8B6A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11480" tIns="45719" rIns="91438" bIns="45719" rtlCol="0" anchor="t" anchorCtr="0"/>
            <a:lstStyle/>
            <a:p>
              <a:pPr>
                <a:lnSpc>
                  <a:spcPts val="1275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High Impact Digital Financial Services</a:t>
              </a:r>
            </a:p>
            <a:p>
              <a:pPr>
                <a:lnSpc>
                  <a:spcPts val="1275"/>
                </a:lnSpc>
                <a:spcAft>
                  <a:spcPts val="600"/>
                </a:spcAft>
              </a:pPr>
              <a:endParaRPr lang="en-US" sz="1200" b="1" dirty="0">
                <a:solidFill>
                  <a:srgbClr val="669E4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9241" y="5028764"/>
              <a:ext cx="1991324" cy="1226695"/>
            </a:xfrm>
            <a:prstGeom prst="rect">
              <a:avLst/>
            </a:prstGeom>
            <a:solidFill>
              <a:srgbClr val="8B6A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t" anchorCtr="0"/>
            <a:lstStyle/>
            <a:p>
              <a:pPr>
                <a:lnSpc>
                  <a:spcPts val="1275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Basic </a:t>
              </a:r>
              <a:b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Connectivity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3475" y="5654199"/>
              <a:ext cx="1821833" cy="446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i="1" dirty="0">
                  <a:solidFill>
                    <a:schemeClr val="bg1"/>
                  </a:solidFill>
                  <a:latin typeface="Calibri"/>
                  <a:cs typeface="Calibri"/>
                </a:rPr>
                <a:t>Critical mass of mobile coverage and penetration amongst rural poor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01650" y="4188751"/>
              <a:ext cx="1991324" cy="961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0" rIns="91438" bIns="45719" rtlCol="0" anchor="t" anchorCtr="0"/>
            <a:lstStyle/>
            <a:p>
              <a:pPr>
                <a:spcAft>
                  <a:spcPts val="6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42219" y="4955972"/>
              <a:ext cx="1821833" cy="446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defRPr sz="1000" i="1">
                  <a:solidFill>
                    <a:schemeClr val="accent6"/>
                  </a:solidFill>
                  <a:latin typeface="Calibri"/>
                  <a:cs typeface="Calibri"/>
                </a:defRPr>
              </a:lvl1pPr>
            </a:lstStyle>
            <a:p>
              <a:r>
                <a:rPr lang="en-US" sz="750" dirty="0">
                  <a:solidFill>
                    <a:schemeClr val="bg1"/>
                  </a:solidFill>
                </a:rPr>
                <a:t>Enabling regulations that support poor people to open accounts and providers to outsource distribution, and to protect use</a:t>
              </a:r>
              <a:r>
                <a:rPr lang="en-US" sz="750" dirty="0">
                  <a:solidFill>
                    <a:srgbClr val="669E40"/>
                  </a:solidFill>
                </a:rPr>
                <a:t>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90173" y="3896852"/>
              <a:ext cx="1991324" cy="961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0" rIns="91438" bIns="45719" rtlCol="0" anchor="t" anchorCtr="0"/>
            <a:lstStyle/>
            <a:p>
              <a:pPr>
                <a:spcAft>
                  <a:spcPts val="6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61431" y="4578387"/>
              <a:ext cx="1821833" cy="446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i="1" dirty="0">
                  <a:solidFill>
                    <a:schemeClr val="bg1"/>
                  </a:solidFill>
                  <a:latin typeface="Calibri"/>
                  <a:cs typeface="Calibri"/>
                </a:rPr>
                <a:t>Poor people adopt and use low-cost digital systems for P2P and basic  transfers.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80848" y="2889256"/>
              <a:ext cx="1991324" cy="961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0" rIns="91438" bIns="45719" rtlCol="0" anchor="t" anchorCtr="0"/>
            <a:lstStyle/>
            <a:p>
              <a:pPr>
                <a:spcAft>
                  <a:spcPts val="6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93207" y="3548608"/>
              <a:ext cx="1821833" cy="446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i="1" dirty="0">
                  <a:solidFill>
                    <a:schemeClr val="bg1"/>
                  </a:solidFill>
                  <a:latin typeface="Calibri"/>
                  <a:cs typeface="Calibri"/>
                </a:rPr>
                <a:t>Poor people get money, spend money, and conduct a majority of financial transactions digitally, including proximity payments </a:t>
              </a:r>
              <a:r>
                <a:rPr lang="en-US" sz="750" i="1" dirty="0">
                  <a:solidFill>
                    <a:srgbClr val="669E40"/>
                  </a:solidFill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225777" y="2242755"/>
              <a:ext cx="1991324" cy="5959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0" rIns="91438" bIns="45719" rtlCol="0" anchor="t" anchorCtr="0"/>
            <a:lstStyle/>
            <a:p>
              <a:pPr>
                <a:spcAft>
                  <a:spcPts val="6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336485" y="2898242"/>
              <a:ext cx="1821833" cy="446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endParaRPr lang="en-US" sz="750" i="1" dirty="0">
                <a:solidFill>
                  <a:srgbClr val="669E4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664829" y="1764337"/>
              <a:ext cx="0" cy="4521536"/>
            </a:xfrm>
            <a:prstGeom prst="line">
              <a:avLst/>
            </a:prstGeom>
            <a:ln w="12700" cmpd="sng">
              <a:solidFill>
                <a:srgbClr val="85783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entagon 25"/>
            <p:cNvSpPr/>
            <p:nvPr/>
          </p:nvSpPr>
          <p:spPr>
            <a:xfrm>
              <a:off x="3285566" y="3604913"/>
              <a:ext cx="2194042" cy="235854"/>
            </a:xfrm>
            <a:prstGeom prst="homePlate">
              <a:avLst/>
            </a:prstGeom>
            <a:solidFill>
              <a:srgbClr val="3086AB"/>
            </a:solidFill>
          </p:spPr>
          <p:txBody>
            <a:bodyPr wrap="square" lIns="0" tIns="0" rIns="68580" bIns="0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chemeClr val="bg1"/>
                  </a:solidFill>
                  <a:latin typeface="Calibri"/>
                  <a:cs typeface="Calibri"/>
                </a:rPr>
                <a:t>India</a:t>
              </a:r>
            </a:p>
          </p:txBody>
        </p:sp>
        <p:sp>
          <p:nvSpPr>
            <p:cNvPr id="27" name="Pentagon 26"/>
            <p:cNvSpPr/>
            <p:nvPr/>
          </p:nvSpPr>
          <p:spPr>
            <a:xfrm>
              <a:off x="3773331" y="3315839"/>
              <a:ext cx="1867561" cy="223919"/>
            </a:xfrm>
            <a:prstGeom prst="homePlate">
              <a:avLst/>
            </a:prstGeom>
            <a:solidFill>
              <a:srgbClr val="3086AB"/>
            </a:solidFill>
          </p:spPr>
          <p:txBody>
            <a:bodyPr wrap="square" lIns="0" tIns="0" rIns="68580" bIns="0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chemeClr val="bg1"/>
                  </a:solidFill>
                  <a:latin typeface="Calibri"/>
                  <a:cs typeface="Calibri"/>
                </a:rPr>
                <a:t>Nigeria</a:t>
              </a:r>
            </a:p>
          </p:txBody>
        </p:sp>
        <p:sp>
          <p:nvSpPr>
            <p:cNvPr id="28" name="Pentagon 27"/>
            <p:cNvSpPr/>
            <p:nvPr/>
          </p:nvSpPr>
          <p:spPr>
            <a:xfrm>
              <a:off x="2844397" y="3930198"/>
              <a:ext cx="1242513" cy="258553"/>
            </a:xfrm>
            <a:prstGeom prst="homePlate">
              <a:avLst/>
            </a:prstGeom>
            <a:solidFill>
              <a:srgbClr val="3086AB"/>
            </a:solidFill>
          </p:spPr>
          <p:txBody>
            <a:bodyPr wrap="square" lIns="0" tIns="0" rIns="68580" bIns="0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chemeClr val="bg1"/>
                  </a:solidFill>
                  <a:latin typeface="Calibri"/>
                  <a:cs typeface="Calibri"/>
                </a:rPr>
                <a:t>Indonesia</a:t>
              </a:r>
            </a:p>
          </p:txBody>
        </p:sp>
        <p:sp>
          <p:nvSpPr>
            <p:cNvPr id="30" name="Pentagon 29"/>
            <p:cNvSpPr/>
            <p:nvPr/>
          </p:nvSpPr>
          <p:spPr>
            <a:xfrm>
              <a:off x="4229308" y="3009413"/>
              <a:ext cx="2141446" cy="226190"/>
            </a:xfrm>
            <a:prstGeom prst="homePlate">
              <a:avLst/>
            </a:prstGeom>
            <a:solidFill>
              <a:srgbClr val="3086AB"/>
            </a:solidFill>
          </p:spPr>
          <p:txBody>
            <a:bodyPr wrap="square" lIns="0" tIns="0" rIns="68580" bIns="0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chemeClr val="bg1"/>
                  </a:solidFill>
                  <a:latin typeface="Calibri"/>
                  <a:cs typeface="Calibri"/>
                </a:rPr>
                <a:t>Pakistan</a:t>
              </a:r>
            </a:p>
          </p:txBody>
        </p:sp>
        <p:sp>
          <p:nvSpPr>
            <p:cNvPr id="31" name="Pentagon 30"/>
            <p:cNvSpPr/>
            <p:nvPr/>
          </p:nvSpPr>
          <p:spPr>
            <a:xfrm>
              <a:off x="5764584" y="2021552"/>
              <a:ext cx="3679808" cy="225804"/>
            </a:xfrm>
            <a:prstGeom prst="homePlate">
              <a:avLst/>
            </a:prstGeom>
            <a:solidFill>
              <a:srgbClr val="3086AB"/>
            </a:solidFill>
          </p:spPr>
          <p:txBody>
            <a:bodyPr wrap="square" lIns="0" tIns="0" rIns="68580" bIns="0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chemeClr val="bg1"/>
                  </a:solidFill>
                  <a:latin typeface="Calibri"/>
                  <a:cs typeface="Calibri"/>
                </a:rPr>
                <a:t>Tanzania</a:t>
              </a:r>
            </a:p>
          </p:txBody>
        </p:sp>
        <p:sp>
          <p:nvSpPr>
            <p:cNvPr id="32" name="Pentagon 31"/>
            <p:cNvSpPr/>
            <p:nvPr/>
          </p:nvSpPr>
          <p:spPr>
            <a:xfrm>
              <a:off x="4229308" y="2323520"/>
              <a:ext cx="3703646" cy="247267"/>
            </a:xfrm>
            <a:prstGeom prst="homePlate">
              <a:avLst/>
            </a:prstGeom>
            <a:solidFill>
              <a:srgbClr val="3086AB"/>
            </a:solidFill>
          </p:spPr>
          <p:txBody>
            <a:bodyPr wrap="square" lIns="0" tIns="0" rIns="68580" bIns="0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chemeClr val="bg1"/>
                  </a:solidFill>
                  <a:latin typeface="Calibri"/>
                  <a:cs typeface="Calibri"/>
                </a:rPr>
                <a:t>Uganda</a:t>
              </a:r>
            </a:p>
          </p:txBody>
        </p:sp>
        <p:sp>
          <p:nvSpPr>
            <p:cNvPr id="33" name="Pentagon 32"/>
            <p:cNvSpPr/>
            <p:nvPr/>
          </p:nvSpPr>
          <p:spPr>
            <a:xfrm>
              <a:off x="4229308" y="2685982"/>
              <a:ext cx="3472015" cy="231630"/>
            </a:xfrm>
            <a:prstGeom prst="homePlate">
              <a:avLst/>
            </a:prstGeom>
            <a:solidFill>
              <a:srgbClr val="3086AB"/>
            </a:solidFill>
          </p:spPr>
          <p:txBody>
            <a:bodyPr wrap="square" lIns="0" tIns="0" rIns="68580" bIns="0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chemeClr val="bg1"/>
                  </a:solidFill>
                  <a:latin typeface="Calibri"/>
                  <a:cs typeface="Calibri"/>
                </a:rPr>
                <a:t>Bangladesh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241307" y="2138903"/>
            <a:ext cx="1418723" cy="334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50" i="1" dirty="0">
                <a:solidFill>
                  <a:schemeClr val="bg1"/>
                </a:solidFill>
                <a:latin typeface="Calibri"/>
                <a:cs typeface="Calibri"/>
              </a:rPr>
              <a:t>Poor people adopt and use digital to move out of poverty and stay out of poverty</a:t>
            </a:r>
          </a:p>
        </p:txBody>
      </p:sp>
      <p:sp>
        <p:nvSpPr>
          <p:cNvPr id="34" name="Pentagon 33"/>
          <p:cNvSpPr/>
          <p:nvPr/>
        </p:nvSpPr>
        <p:spPr>
          <a:xfrm>
            <a:off x="4947747" y="1067131"/>
            <a:ext cx="2892674" cy="188862"/>
          </a:xfrm>
          <a:prstGeom prst="homePlate">
            <a:avLst/>
          </a:prstGeom>
          <a:solidFill>
            <a:srgbClr val="3086AB"/>
          </a:solidFill>
        </p:spPr>
        <p:txBody>
          <a:bodyPr wrap="square" lIns="0" tIns="0" rIns="68580" bIns="0" rtlCol="0" anchor="ctr">
            <a:no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  <a:latin typeface="Calibri"/>
                <a:cs typeface="Calibri"/>
              </a:rPr>
              <a:t>Kenya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4" y="441702"/>
            <a:ext cx="233506" cy="32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2"/>
          <p:cNvSpPr txBox="1">
            <a:spLocks/>
          </p:cNvSpPr>
          <p:nvPr/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 smtClean="0">
                <a:solidFill>
                  <a:srgbClr val="3086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      |</a:t>
            </a:r>
            <a:endParaRPr lang="en-US" sz="600" dirty="0">
              <a:solidFill>
                <a:srgbClr val="3086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lide Number Placeholder 3"/>
          <p:cNvSpPr txBox="1">
            <a:spLocks/>
          </p:cNvSpPr>
          <p:nvPr/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3086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485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29" y="185247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Enabling Environment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5214" y="185247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Research and 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Emerging Technology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7291" y="185247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Level One Project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1252" y="185247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Ecosystems and 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  <a:ea typeface="Open Sans Semibold" panose="020B0706030804020204" pitchFamily="34" charset="0"/>
              </a:rPr>
              <a:t>Highlights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974248" y="4901985"/>
            <a:ext cx="2895600" cy="15557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848" y="4901985"/>
            <a:ext cx="188912" cy="155575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729" y="200487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Brookings Institute Financial Digital Inclusion Project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7614" y="200487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Payments/Nonbank Licenses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6212" y="2004876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Taxation on Mobile Money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3652" y="2004877"/>
            <a:ext cx="2009554" cy="109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De-Risking Cross Border Flows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4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7Aay0gE02LiXixIjPZ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gTqqtFLkCqXvju4s3T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b5mkVzrU.IOGRJz0OX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.kB_9lvkeGzfHQWov7gA"/>
</p:tagLst>
</file>

<file path=ppt/theme/theme1.xml><?xml version="1.0" encoding="utf-8"?>
<a:theme xmlns:a="http://schemas.openxmlformats.org/drawingml/2006/main" name="PPT Express Template_Feb 14 2014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502D86E64E042AEFF3CE2890046F8" ma:contentTypeVersion="1" ma:contentTypeDescription="Create a new document." ma:contentTypeScope="" ma:versionID="940797db378c32214fa13bd190ed45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75464-7DC3-4F72-B621-884292CE7EDE}"/>
</file>

<file path=customXml/itemProps2.xml><?xml version="1.0" encoding="utf-8"?>
<ds:datastoreItem xmlns:ds="http://schemas.openxmlformats.org/officeDocument/2006/customXml" ds:itemID="{795BDFA4-DC1B-4C3E-997A-2946B69FD99A}"/>
</file>

<file path=customXml/itemProps3.xml><?xml version="1.0" encoding="utf-8"?>
<ds:datastoreItem xmlns:ds="http://schemas.openxmlformats.org/officeDocument/2006/customXml" ds:itemID="{82B1532E-CDDC-45D3-A70B-258FEC95D4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5568</TotalTime>
  <Words>727</Words>
  <Application>Microsoft Office PowerPoint</Application>
  <PresentationFormat>On-screen Show (16:9)</PresentationFormat>
  <Paragraphs>160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Calibri</vt:lpstr>
      <vt:lpstr>FS Albert Bold</vt:lpstr>
      <vt:lpstr>Open Sans Semibold</vt:lpstr>
      <vt:lpstr>Segoe</vt:lpstr>
      <vt:lpstr>Wingdings</vt:lpstr>
      <vt:lpstr>PPT Express Template_Feb 14 2014</vt:lpstr>
      <vt:lpstr>Foundation Master Slides</vt:lpstr>
      <vt:lpstr>1_Foundation Master Slides</vt:lpstr>
      <vt:lpstr>2_Foundation Master Slides</vt:lpstr>
      <vt:lpstr>PowerPoint Presentation</vt:lpstr>
      <vt:lpstr>BMGF Global Reach and Presence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A PHOTO ON YOUR SLIDES</dc:title>
  <dc:creator>AM;david j lubinski</dc:creator>
  <cp:keywords>R2A2</cp:keywords>
  <cp:lastModifiedBy>Rosita Najmi</cp:lastModifiedBy>
  <cp:revision>158</cp:revision>
  <cp:lastPrinted>2013-06-19T22:36:09Z</cp:lastPrinted>
  <dcterms:created xsi:type="dcterms:W3CDTF">2014-04-25T16:26:38Z</dcterms:created>
  <dcterms:modified xsi:type="dcterms:W3CDTF">2015-09-21T01:06:53Z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0x0101002D6502D86E64E042AEFF3CE2890046F8</vt:lpwstr>
  </property>
  <property fmtid="{D5CDD505-2E9C-101B-9397-08002B2CF9AE}" pid="3" name="Team Owner">
    <vt:lpwstr>9;#Global Brand ＆ Innovation|32dc302e-e8f0-42ab-b57c-5b5cae62133a</vt:lpwstr>
  </property>
  <property fmtid="{D5CDD505-2E9C-101B-9397-08002B2CF9AE}" pid="4" name="Topics">
    <vt:lpwstr/>
  </property>
</Properties>
</file>