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63" r:id="rId2"/>
  </p:sldMasterIdLst>
  <p:notesMasterIdLst>
    <p:notesMasterId r:id="rId5"/>
  </p:notesMasterIdLst>
  <p:sldIdLst>
    <p:sldId id="280" r:id="rId3"/>
    <p:sldId id="4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AEFF7"/>
    <a:srgbClr val="000000"/>
    <a:srgbClr val="548235"/>
    <a:srgbClr val="009900"/>
    <a:srgbClr val="FFFF99"/>
    <a:srgbClr val="33CC33"/>
    <a:srgbClr val="008000"/>
    <a:srgbClr val="33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7" autoAdjust="0"/>
    <p:restoredTop sz="90041" autoAdjust="0"/>
  </p:normalViewPr>
  <p:slideViewPr>
    <p:cSldViewPr snapToGrid="0">
      <p:cViewPr varScale="1">
        <p:scale>
          <a:sx n="58" d="100"/>
          <a:sy n="58" d="100"/>
        </p:scale>
        <p:origin x="1116" y="40"/>
      </p:cViewPr>
      <p:guideLst/>
    </p:cSldViewPr>
  </p:slideViewPr>
  <p:outlineViewPr>
    <p:cViewPr>
      <p:scale>
        <a:sx n="33" d="100"/>
        <a:sy n="33" d="100"/>
      </p:scale>
      <p:origin x="0" y="-60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6856F-FB54-4945-A4F3-F5D452A328A1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F8097-C128-412F-8DAD-0D19B4293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50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52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F8097-C128-412F-8DAD-0D19B42935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395634" y="1"/>
            <a:ext cx="5796367" cy="6219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6576484" y="1"/>
            <a:ext cx="5568949" cy="8366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Document  WRC-23-IRW-22/…-E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… …</a:t>
            </a:r>
            <a:r>
              <a:rPr lang="en-US" altLang="en-US" sz="1000" baseline="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2022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itchFamily="34" charset="0"/>
              </a:rPr>
              <a:t>	English only</a:t>
            </a:r>
          </a:p>
        </p:txBody>
      </p:sp>
    </p:spTree>
    <p:extLst>
      <p:ext uri="{BB962C8B-B14F-4D97-AF65-F5344CB8AC3E}">
        <p14:creationId xmlns:p14="http://schemas.microsoft.com/office/powerpoint/2010/main" val="153499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457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3796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169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2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group of men holding a globe&#10;&#10;Description automatically generated with low confidence">
            <a:extLst>
              <a:ext uri="{FF2B5EF4-FFF2-40B4-BE49-F238E27FC236}">
                <a16:creationId xmlns:a16="http://schemas.microsoft.com/office/drawing/2014/main" id="{406EBA08-80C1-21AE-6B0E-BE69E633B2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" r="1340"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6576484" y="1"/>
            <a:ext cx="5568949" cy="8366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Document  WRC-23-IRW-23/…-E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	… …</a:t>
            </a:r>
            <a:r>
              <a:rPr lang="en-US" altLang="en-US" sz="1000" baseline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2023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	English only</a:t>
            </a:r>
          </a:p>
        </p:txBody>
      </p:sp>
    </p:spTree>
    <p:extLst>
      <p:ext uri="{BB962C8B-B14F-4D97-AF65-F5344CB8AC3E}">
        <p14:creationId xmlns:p14="http://schemas.microsoft.com/office/powerpoint/2010/main" val="522071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76C-A93D-024E-BBF0-A54F925FEEAB}" type="datetime1">
              <a:rPr lang="fr-CH" smtClean="0"/>
              <a:t>21.06.2023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Rectangle 43"/>
          <p:cNvSpPr txBox="1">
            <a:spLocks noChangeArrowheads="1"/>
          </p:cNvSpPr>
          <p:nvPr userDrawn="1"/>
        </p:nvSpPr>
        <p:spPr bwMode="auto">
          <a:xfrm>
            <a:off x="11302086" y="6548439"/>
            <a:ext cx="335348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463D18-DF3B-4194-AF8A-2E32CD395447}" type="slidenum">
              <a:rPr lang="en-US" sz="1000" smtClean="0"/>
              <a:pPr/>
              <a:t>‹#›</a:t>
            </a:fld>
            <a:endParaRPr lang="en-US" sz="1000"/>
          </a:p>
        </p:txBody>
      </p:sp>
      <p:sp>
        <p:nvSpPr>
          <p:cNvPr id="14" name="Rectangle 78"/>
          <p:cNvSpPr>
            <a:spLocks noChangeArrowheads="1"/>
          </p:cNvSpPr>
          <p:nvPr userDrawn="1"/>
        </p:nvSpPr>
        <p:spPr bwMode="auto">
          <a:xfrm>
            <a:off x="525781" y="6569076"/>
            <a:ext cx="6274475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rtl="0" eaLnBrk="1" hangingPunct="1">
              <a:buClrTx/>
              <a:buFontTx/>
              <a:buNone/>
            </a:pP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WRC-23,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3</a:t>
            </a:r>
            <a:r>
              <a:rPr lang="en-US" sz="1000" b="0" baseline="30000" dirty="0">
                <a:solidFill>
                  <a:srgbClr val="0E438A"/>
                </a:solidFill>
                <a:latin typeface="Zurich BT" charset="0"/>
              </a:rPr>
              <a:t>rd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ITU Inter-regional Workshop on WRC-23 Preparation</a:t>
            </a: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, 27 – 29 September 2023, ITU, Geneva, Switzerland</a:t>
            </a:r>
          </a:p>
        </p:txBody>
      </p:sp>
    </p:spTree>
    <p:extLst>
      <p:ext uri="{BB962C8B-B14F-4D97-AF65-F5344CB8AC3E}">
        <p14:creationId xmlns:p14="http://schemas.microsoft.com/office/powerpoint/2010/main" val="274947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5976C-A93D-024E-BBF0-A54F925FEEAB}" type="datetime1">
              <a:rPr lang="fr-CH" smtClean="0"/>
              <a:t>21.06.2023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0" name="Picture 83" descr="sigleITU_larg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4" y="28442"/>
            <a:ext cx="905933" cy="76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43"/>
          <p:cNvSpPr txBox="1">
            <a:spLocks noChangeArrowheads="1"/>
          </p:cNvSpPr>
          <p:nvPr userDrawn="1"/>
        </p:nvSpPr>
        <p:spPr bwMode="auto">
          <a:xfrm>
            <a:off x="11302086" y="6548439"/>
            <a:ext cx="335348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buClrTx/>
              <a:buFontTx/>
              <a:buNone/>
              <a:defRPr sz="1000" b="0" kern="12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463D18-DF3B-4194-AF8A-2E32CD395447}" type="slidenum">
              <a:rPr lang="en-US" sz="1000" smtClean="0"/>
              <a:pPr/>
              <a:t>‹#›</a:t>
            </a:fld>
            <a:endParaRPr lang="en-US" sz="1000"/>
          </a:p>
        </p:txBody>
      </p:sp>
      <p:sp>
        <p:nvSpPr>
          <p:cNvPr id="14" name="Rectangle 78"/>
          <p:cNvSpPr>
            <a:spLocks noChangeArrowheads="1"/>
          </p:cNvSpPr>
          <p:nvPr userDrawn="1"/>
        </p:nvSpPr>
        <p:spPr bwMode="auto">
          <a:xfrm>
            <a:off x="525781" y="6569076"/>
            <a:ext cx="6774611" cy="24622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rtl="0" eaLnBrk="1" hangingPunct="1">
              <a:buClrTx/>
              <a:buFontTx/>
              <a:buNone/>
            </a:pP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WRC-23,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2</a:t>
            </a:r>
            <a:r>
              <a:rPr lang="en-US" sz="1000" b="0" baseline="30000" dirty="0">
                <a:solidFill>
                  <a:srgbClr val="0E438A"/>
                </a:solidFill>
                <a:latin typeface="Zurich BT" charset="0"/>
              </a:rPr>
              <a:t>nd</a:t>
            </a:r>
            <a:r>
              <a:rPr lang="en-US" sz="1000" b="0" baseline="0" dirty="0">
                <a:solidFill>
                  <a:srgbClr val="0E438A"/>
                </a:solidFill>
                <a:latin typeface="Zurich BT" charset="0"/>
              </a:rPr>
              <a:t> ITU Inter-regional Workshop on WRC-23 Preparation</a:t>
            </a:r>
            <a:r>
              <a:rPr lang="en-US" sz="1000" b="0" dirty="0">
                <a:solidFill>
                  <a:srgbClr val="0E438A"/>
                </a:solidFill>
                <a:latin typeface="Zurich BT" charset="0"/>
              </a:rPr>
              <a:t>, 29 November – 1 December 2022, ITU, Geneva, Switzerland</a:t>
            </a:r>
          </a:p>
        </p:txBody>
      </p:sp>
    </p:spTree>
    <p:extLst>
      <p:ext uri="{BB962C8B-B14F-4D97-AF65-F5344CB8AC3E}">
        <p14:creationId xmlns:p14="http://schemas.microsoft.com/office/powerpoint/2010/main" val="24171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207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916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8706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291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4709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33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7247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059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C2ED-C04A-8643-8D60-CEF44F7D1AFE}" type="datetime1">
              <a:rPr lang="fr-CH" smtClean="0"/>
              <a:t>21.06.2023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1B37-211E-43F9-B572-875673115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7692587" y="4911726"/>
            <a:ext cx="16995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solidFill>
                  <a:srgbClr val="072897"/>
                </a:solidFill>
                <a:latin typeface="Verdana" pitchFamily="34" charset="0"/>
                <a:cs typeface="Tahoma" pitchFamily="34" charset="0"/>
              </a:rPr>
              <a:t>[Author]</a:t>
            </a:r>
            <a:endParaRPr lang="en-US" altLang="en-US" sz="2000" dirty="0">
              <a:solidFill>
                <a:srgbClr val="072897"/>
              </a:solidFill>
              <a:latin typeface="Verdana" pitchFamily="34" charset="0"/>
              <a:cs typeface="Tahoma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378576" y="2326639"/>
            <a:ext cx="42894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C5C5C"/>
              </a:buClr>
              <a:buSzPct val="110000"/>
              <a:buFont typeface="Arial" pitchFamily="34" charset="0"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[Title</a:t>
            </a:r>
            <a:b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/</a:t>
            </a:r>
            <a:b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WRC-23 agenda item[s]</a:t>
            </a:r>
            <a:b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1…., [1…., …]]</a:t>
            </a:r>
            <a:endParaRPr lang="en-US" altLang="en-US" sz="18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57">
            <a:extLst>
              <a:ext uri="{FF2B5EF4-FFF2-40B4-BE49-F238E27FC236}">
                <a16:creationId xmlns:a16="http://schemas.microsoft.com/office/drawing/2014/main" id="{4F66CFB2-CBCE-A703-6701-E4CB11A39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484" y="1"/>
            <a:ext cx="5568949" cy="8366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/>
          <a:lstStyle>
            <a:lvl1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defTabSz="1344613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defTabSz="1344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	</a:t>
            </a: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Document  WRC-23-IRW-23/…-E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	… …</a:t>
            </a:r>
            <a:r>
              <a:rPr lang="en-US" altLang="en-US" sz="1000" baseline="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202</a:t>
            </a:r>
          </a:p>
          <a:p>
            <a:pPr algn="r" eaLnBrk="1" hangingPunct="1">
              <a:buClrTx/>
              <a:buFontTx/>
              <a:buNone/>
            </a:pPr>
            <a:r>
              <a:rPr lang="en-US" altLang="en-US" sz="1000" dirty="0">
                <a:solidFill>
                  <a:schemeClr val="bg1"/>
                </a:solidFill>
                <a:latin typeface="Arial" pitchFamily="34" charset="0"/>
              </a:rPr>
              <a:t>	English only</a:t>
            </a:r>
          </a:p>
        </p:txBody>
      </p:sp>
    </p:spTree>
    <p:extLst>
      <p:ext uri="{BB962C8B-B14F-4D97-AF65-F5344CB8AC3E}">
        <p14:creationId xmlns:p14="http://schemas.microsoft.com/office/powerpoint/2010/main" val="388596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C2075840-ABAF-B4B9-3EA8-1042B15C12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0263" y="5857529"/>
            <a:ext cx="746722" cy="82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4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21039</TotalTime>
  <Words>35</Words>
  <Application>Microsoft Office PowerPoint</Application>
  <PresentationFormat>Widescreen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Zurich BT</vt:lpstr>
      <vt:lpstr>Office Theme</vt:lpstr>
      <vt:lpstr>1_Office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Topics</dc:title>
  <dc:creator>ITU - AMR</dc:creator>
  <cp:lastModifiedBy>Huguet, Fabienne</cp:lastModifiedBy>
  <cp:revision>700</cp:revision>
  <dcterms:created xsi:type="dcterms:W3CDTF">2016-01-11T04:07:16Z</dcterms:created>
  <dcterms:modified xsi:type="dcterms:W3CDTF">2023-06-21T15:27:50Z</dcterms:modified>
</cp:coreProperties>
</file>